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EB Garamond" panose="000005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Pbuu7TAJDos97ORrtt8FCzd2k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74" autoAdjust="0"/>
  </p:normalViewPr>
  <p:slideViewPr>
    <p:cSldViewPr snapToGrid="0">
      <p:cViewPr varScale="1">
        <p:scale>
          <a:sx n="93" d="100"/>
          <a:sy n="93" d="100"/>
        </p:scale>
        <p:origin x="12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Ball" userId="c10a6360-3348-4eda-bfa5-5cd406e8c099" providerId="ADAL" clId="{9650229D-A63F-44F4-8128-1F41CBCF164E}"/>
    <pc:docChg chg="undo custSel addSld delSld modSld">
      <pc:chgData name="Leah Ball" userId="c10a6360-3348-4eda-bfa5-5cd406e8c099" providerId="ADAL" clId="{9650229D-A63F-44F4-8128-1F41CBCF164E}" dt="2022-01-04T15:36:49.199" v="29" actId="20577"/>
      <pc:docMkLst>
        <pc:docMk/>
      </pc:docMkLst>
      <pc:sldChg chg="modNotesTx">
        <pc:chgData name="Leah Ball" userId="c10a6360-3348-4eda-bfa5-5cd406e8c099" providerId="ADAL" clId="{9650229D-A63F-44F4-8128-1F41CBCF164E}" dt="2022-01-04T15:35:17.197" v="1" actId="20577"/>
        <pc:sldMkLst>
          <pc:docMk/>
          <pc:sldMk cId="0" sldId="257"/>
        </pc:sldMkLst>
      </pc:sldChg>
      <pc:sldChg chg="modNotesTx">
        <pc:chgData name="Leah Ball" userId="c10a6360-3348-4eda-bfa5-5cd406e8c099" providerId="ADAL" clId="{9650229D-A63F-44F4-8128-1F41CBCF164E}" dt="2022-01-04T15:35:27.286" v="2" actId="20577"/>
        <pc:sldMkLst>
          <pc:docMk/>
          <pc:sldMk cId="0" sldId="259"/>
        </pc:sldMkLst>
      </pc:sldChg>
      <pc:sldChg chg="modNotesTx">
        <pc:chgData name="Leah Ball" userId="c10a6360-3348-4eda-bfa5-5cd406e8c099" providerId="ADAL" clId="{9650229D-A63F-44F4-8128-1F41CBCF164E}" dt="2022-01-04T15:35:29.933" v="3" actId="20577"/>
        <pc:sldMkLst>
          <pc:docMk/>
          <pc:sldMk cId="0" sldId="260"/>
        </pc:sldMkLst>
      </pc:sldChg>
      <pc:sldChg chg="add del modNotesTx">
        <pc:chgData name="Leah Ball" userId="c10a6360-3348-4eda-bfa5-5cd406e8c099" providerId="ADAL" clId="{9650229D-A63F-44F4-8128-1F41CBCF164E}" dt="2022-01-04T15:35:36.829" v="7" actId="5793"/>
        <pc:sldMkLst>
          <pc:docMk/>
          <pc:sldMk cId="0" sldId="261"/>
        </pc:sldMkLst>
      </pc:sldChg>
      <pc:sldChg chg="modNotesTx">
        <pc:chgData name="Leah Ball" userId="c10a6360-3348-4eda-bfa5-5cd406e8c099" providerId="ADAL" clId="{9650229D-A63F-44F4-8128-1F41CBCF164E}" dt="2022-01-04T15:35:39.533" v="9" actId="5793"/>
        <pc:sldMkLst>
          <pc:docMk/>
          <pc:sldMk cId="0" sldId="262"/>
        </pc:sldMkLst>
      </pc:sldChg>
      <pc:sldChg chg="modSp mod modNotesTx">
        <pc:chgData name="Leah Ball" userId="c10a6360-3348-4eda-bfa5-5cd406e8c099" providerId="ADAL" clId="{9650229D-A63F-44F4-8128-1F41CBCF164E}" dt="2022-01-04T15:36:35.527" v="24" actId="14100"/>
        <pc:sldMkLst>
          <pc:docMk/>
          <pc:sldMk cId="0" sldId="263"/>
        </pc:sldMkLst>
        <pc:spChg chg="mod">
          <ac:chgData name="Leah Ball" userId="c10a6360-3348-4eda-bfa5-5cd406e8c099" providerId="ADAL" clId="{9650229D-A63F-44F4-8128-1F41CBCF164E}" dt="2022-01-04T15:36:35.527" v="24" actId="14100"/>
          <ac:spMkLst>
            <pc:docMk/>
            <pc:sldMk cId="0" sldId="263"/>
            <ac:spMk id="616" creationId="{00000000-0000-0000-0000-000000000000}"/>
          </ac:spMkLst>
        </pc:spChg>
      </pc:sldChg>
      <pc:sldChg chg="modNotesTx">
        <pc:chgData name="Leah Ball" userId="c10a6360-3348-4eda-bfa5-5cd406e8c099" providerId="ADAL" clId="{9650229D-A63F-44F4-8128-1F41CBCF164E}" dt="2022-01-04T15:35:44.514" v="12" actId="5793"/>
        <pc:sldMkLst>
          <pc:docMk/>
          <pc:sldMk cId="0" sldId="264"/>
        </pc:sldMkLst>
      </pc:sldChg>
      <pc:sldChg chg="modNotesTx">
        <pc:chgData name="Leah Ball" userId="c10a6360-3348-4eda-bfa5-5cd406e8c099" providerId="ADAL" clId="{9650229D-A63F-44F4-8128-1F41CBCF164E}" dt="2022-01-04T15:35:46.626" v="14" actId="5793"/>
        <pc:sldMkLst>
          <pc:docMk/>
          <pc:sldMk cId="0" sldId="265"/>
        </pc:sldMkLst>
      </pc:sldChg>
      <pc:sldChg chg="modSp mod modNotesTx">
        <pc:chgData name="Leah Ball" userId="c10a6360-3348-4eda-bfa5-5cd406e8c099" providerId="ADAL" clId="{9650229D-A63F-44F4-8128-1F41CBCF164E}" dt="2022-01-04T15:36:49.199" v="29" actId="20577"/>
        <pc:sldMkLst>
          <pc:docMk/>
          <pc:sldMk cId="0" sldId="266"/>
        </pc:sldMkLst>
        <pc:spChg chg="mod">
          <ac:chgData name="Leah Ball" userId="c10a6360-3348-4eda-bfa5-5cd406e8c099" providerId="ADAL" clId="{9650229D-A63F-44F4-8128-1F41CBCF164E}" dt="2022-01-04T15:36:49.199" v="29" actId="20577"/>
          <ac:spMkLst>
            <pc:docMk/>
            <pc:sldMk cId="0" sldId="266"/>
            <ac:spMk id="638" creationId="{00000000-0000-0000-0000-000000000000}"/>
          </ac:spMkLst>
        </pc:spChg>
      </pc:sldChg>
      <pc:sldChg chg="modNotesTx">
        <pc:chgData name="Leah Ball" userId="c10a6360-3348-4eda-bfa5-5cd406e8c099" providerId="ADAL" clId="{9650229D-A63F-44F4-8128-1F41CBCF164E}" dt="2022-01-04T15:35:51.003" v="17" actId="5793"/>
        <pc:sldMkLst>
          <pc:docMk/>
          <pc:sldMk cId="0" sldId="267"/>
        </pc:sldMkLst>
      </pc:sldChg>
      <pc:sldChg chg="modNotesTx">
        <pc:chgData name="Leah Ball" userId="c10a6360-3348-4eda-bfa5-5cd406e8c099" providerId="ADAL" clId="{9650229D-A63F-44F4-8128-1F41CBCF164E}" dt="2022-01-04T15:35:53.174" v="18" actId="20577"/>
        <pc:sldMkLst>
          <pc:docMk/>
          <pc:sldMk cId="0" sldId="268"/>
        </pc:sldMkLst>
      </pc:sldChg>
      <pc:sldChg chg="modNotesTx">
        <pc:chgData name="Leah Ball" userId="c10a6360-3348-4eda-bfa5-5cd406e8c099" providerId="ADAL" clId="{9650229D-A63F-44F4-8128-1F41CBCF164E}" dt="2022-01-04T15:35:55.486" v="20" actId="5793"/>
        <pc:sldMkLst>
          <pc:docMk/>
          <pc:sldMk cId="0" sldId="269"/>
        </pc:sldMkLst>
      </pc:sldChg>
      <pc:sldChg chg="modNotesTx">
        <pc:chgData name="Leah Ball" userId="c10a6360-3348-4eda-bfa5-5cd406e8c099" providerId="ADAL" clId="{9650229D-A63F-44F4-8128-1F41CBCF164E}" dt="2022-01-04T15:35:57.844" v="22" actId="5793"/>
        <pc:sldMkLst>
          <pc:docMk/>
          <pc:sldMk cId="0" sldId="270"/>
        </pc:sldMkLst>
      </pc:sldChg>
      <pc:sldChg chg="del">
        <pc:chgData name="Leah Ball" userId="c10a6360-3348-4eda-bfa5-5cd406e8c099" providerId="ADAL" clId="{9650229D-A63F-44F4-8128-1F41CBCF164E}" dt="2022-01-04T15:36:04.075" v="23" actId="47"/>
        <pc:sldMkLst>
          <pc:docMk/>
          <pc:sldMk cId="0" sldId="274"/>
        </pc:sldMkLst>
      </pc:sldChg>
      <pc:sldChg chg="del">
        <pc:chgData name="Leah Ball" userId="c10a6360-3348-4eda-bfa5-5cd406e8c099" providerId="ADAL" clId="{9650229D-A63F-44F4-8128-1F41CBCF164E}" dt="2022-01-04T15:36:04.075" v="23" actId="47"/>
        <pc:sldMkLst>
          <pc:docMk/>
          <pc:sldMk cId="0" sldId="275"/>
        </pc:sldMkLst>
      </pc:sldChg>
      <pc:sldChg chg="del">
        <pc:chgData name="Leah Ball" userId="c10a6360-3348-4eda-bfa5-5cd406e8c099" providerId="ADAL" clId="{9650229D-A63F-44F4-8128-1F41CBCF164E}" dt="2022-01-04T15:36:04.075" v="23" actId="47"/>
        <pc:sldMkLst>
          <pc:docMk/>
          <pc:sldMk cId="0" sldId="276"/>
        </pc:sldMkLst>
      </pc:sldChg>
      <pc:sldChg chg="del">
        <pc:chgData name="Leah Ball" userId="c10a6360-3348-4eda-bfa5-5cd406e8c099" providerId="ADAL" clId="{9650229D-A63F-44F4-8128-1F41CBCF164E}" dt="2022-01-04T15:36:04.075" v="23" actId="47"/>
        <pc:sldMkLst>
          <pc:docMk/>
          <pc:sldMk cId="0" sldId="277"/>
        </pc:sldMkLst>
      </pc:sldChg>
      <pc:sldChg chg="del">
        <pc:chgData name="Leah Ball" userId="c10a6360-3348-4eda-bfa5-5cd406e8c099" providerId="ADAL" clId="{9650229D-A63F-44F4-8128-1F41CBCF164E}" dt="2022-01-04T15:36:04.075" v="23" actId="47"/>
        <pc:sldMkLst>
          <pc:docMk/>
          <pc:sldMk cId="0" sldId="278"/>
        </pc:sldMkLst>
      </pc:sldChg>
      <pc:sldChg chg="del">
        <pc:chgData name="Leah Ball" userId="c10a6360-3348-4eda-bfa5-5cd406e8c099" providerId="ADAL" clId="{9650229D-A63F-44F4-8128-1F41CBCF164E}" dt="2022-01-04T15:36:04.075" v="23" actId="47"/>
        <pc:sldMkLst>
          <pc:docMk/>
          <pc:sldMk cId="0" sldId="279"/>
        </pc:sldMkLst>
      </pc:sldChg>
      <pc:sldChg chg="del">
        <pc:chgData name="Leah Ball" userId="c10a6360-3348-4eda-bfa5-5cd406e8c099" providerId="ADAL" clId="{9650229D-A63F-44F4-8128-1F41CBCF164E}" dt="2022-01-04T15:36:04.075" v="23" actId="47"/>
        <pc:sldMkLst>
          <pc:docMk/>
          <pc:sldMk cId="0" sldId="280"/>
        </pc:sldMkLst>
      </pc:sldChg>
      <pc:sldChg chg="del">
        <pc:chgData name="Leah Ball" userId="c10a6360-3348-4eda-bfa5-5cd406e8c099" providerId="ADAL" clId="{9650229D-A63F-44F4-8128-1F41CBCF164E}" dt="2022-01-04T15:36:04.075" v="23" actId="47"/>
        <pc:sldMkLst>
          <pc:docMk/>
          <pc:sldMk cId="0" sldId="281"/>
        </pc:sldMkLst>
      </pc:sldChg>
      <pc:sldChg chg="del">
        <pc:chgData name="Leah Ball" userId="c10a6360-3348-4eda-bfa5-5cd406e8c099" providerId="ADAL" clId="{9650229D-A63F-44F4-8128-1F41CBCF164E}" dt="2022-01-04T15:36:04.075" v="23" actId="47"/>
        <pc:sldMkLst>
          <pc:docMk/>
          <pc:sldMk cId="0" sldId="282"/>
        </pc:sldMkLst>
      </pc:sldChg>
      <pc:sldChg chg="del">
        <pc:chgData name="Leah Ball" userId="c10a6360-3348-4eda-bfa5-5cd406e8c099" providerId="ADAL" clId="{9650229D-A63F-44F4-8128-1F41CBCF164E}" dt="2022-01-04T15:36:04.075" v="23" actId="47"/>
        <pc:sldMkLst>
          <pc:docMk/>
          <pc:sldMk cId="0" sldId="283"/>
        </pc:sldMkLst>
      </pc:sldChg>
      <pc:sldChg chg="del">
        <pc:chgData name="Leah Ball" userId="c10a6360-3348-4eda-bfa5-5cd406e8c099" providerId="ADAL" clId="{9650229D-A63F-44F4-8128-1F41CBCF164E}" dt="2022-01-04T15:36:04.075" v="23" actId="47"/>
        <pc:sldMkLst>
          <pc:docMk/>
          <pc:sldMk cId="0" sldId="284"/>
        </pc:sldMkLst>
      </pc:sldChg>
      <pc:sldChg chg="del">
        <pc:chgData name="Leah Ball" userId="c10a6360-3348-4eda-bfa5-5cd406e8c099" providerId="ADAL" clId="{9650229D-A63F-44F4-8128-1F41CBCF164E}" dt="2022-01-04T15:36:04.075" v="23" actId="47"/>
        <pc:sldMkLst>
          <pc:docMk/>
          <pc:sldMk cId="0" sldId="285"/>
        </pc:sldMkLst>
      </pc:sldChg>
      <pc:sldChg chg="del">
        <pc:chgData name="Leah Ball" userId="c10a6360-3348-4eda-bfa5-5cd406e8c099" providerId="ADAL" clId="{9650229D-A63F-44F4-8128-1F41CBCF164E}" dt="2022-01-04T15:36:04.075" v="23" actId="47"/>
        <pc:sldMkLst>
          <pc:docMk/>
          <pc:sldMk cId="0" sldId="286"/>
        </pc:sldMkLst>
      </pc:sldChg>
      <pc:sldMasterChg chg="delSldLayout">
        <pc:chgData name="Leah Ball" userId="c10a6360-3348-4eda-bfa5-5cd406e8c099" providerId="ADAL" clId="{9650229D-A63F-44F4-8128-1F41CBCF164E}" dt="2022-01-04T15:36:04.075" v="23" actId="47"/>
        <pc:sldMasterMkLst>
          <pc:docMk/>
          <pc:sldMasterMk cId="0" sldId="2147483648"/>
        </pc:sldMasterMkLst>
        <pc:sldLayoutChg chg="del">
          <pc:chgData name="Leah Ball" userId="c10a6360-3348-4eda-bfa5-5cd406e8c099" providerId="ADAL" clId="{9650229D-A63F-44F4-8128-1F41CBCF164E}" dt="2022-01-04T15:36:04.075" v="23" actId="47"/>
          <pc:sldLayoutMkLst>
            <pc:docMk/>
            <pc:sldMasterMk cId="0" sldId="2147483648"/>
            <pc:sldLayoutMk cId="0" sldId="2147483655"/>
          </pc:sldLayoutMkLst>
        </pc:sldLayoutChg>
        <pc:sldLayoutChg chg="del">
          <pc:chgData name="Leah Ball" userId="c10a6360-3348-4eda-bfa5-5cd406e8c099" providerId="ADAL" clId="{9650229D-A63F-44F4-8128-1F41CBCF164E}" dt="2022-01-04T15:36:04.075" v="23" actId="47"/>
          <pc:sldLayoutMkLst>
            <pc:docMk/>
            <pc:sldMasterMk cId="0" sldId="2147483648"/>
            <pc:sldLayoutMk cId="0" sldId="2147483656"/>
          </pc:sldLayoutMkLst>
        </pc:sldLayoutChg>
        <pc:sldLayoutChg chg="del">
          <pc:chgData name="Leah Ball" userId="c10a6360-3348-4eda-bfa5-5cd406e8c099" providerId="ADAL" clId="{9650229D-A63F-44F4-8128-1F41CBCF164E}" dt="2022-01-04T15:36:04.075" v="23" actId="47"/>
          <pc:sldLayoutMkLst>
            <pc:docMk/>
            <pc:sldMasterMk cId="0" sldId="2147483648"/>
            <pc:sldLayoutMk cId="0" sldId="2147483658"/>
          </pc:sldLayoutMkLst>
        </pc:sldLayoutChg>
        <pc:sldLayoutChg chg="del">
          <pc:chgData name="Leah Ball" userId="c10a6360-3348-4eda-bfa5-5cd406e8c099" providerId="ADAL" clId="{9650229D-A63F-44F4-8128-1F41CBCF164E}" dt="2022-01-04T15:36:04.075" v="23" actId="47"/>
          <pc:sldLayoutMkLst>
            <pc:docMk/>
            <pc:sldMasterMk cId="0" sldId="2147483648"/>
            <pc:sldLayoutMk cId="0" sldId="2147483659"/>
          </pc:sldLayoutMkLst>
        </pc:sldLayoutChg>
        <pc:sldLayoutChg chg="del">
          <pc:chgData name="Leah Ball" userId="c10a6360-3348-4eda-bfa5-5cd406e8c099" providerId="ADAL" clId="{9650229D-A63F-44F4-8128-1F41CBCF164E}" dt="2022-01-04T15:36:04.075" v="23" actId="47"/>
          <pc:sldLayoutMkLst>
            <pc:docMk/>
            <pc:sldMasterMk cId="0" sldId="2147483648"/>
            <pc:sldLayoutMk cId="0" sldId="2147483660"/>
          </pc:sldLayoutMkLst>
        </pc:sldLayoutChg>
        <pc:sldLayoutChg chg="del">
          <pc:chgData name="Leah Ball" userId="c10a6360-3348-4eda-bfa5-5cd406e8c099" providerId="ADAL" clId="{9650229D-A63F-44F4-8128-1F41CBCF164E}" dt="2022-01-04T15:36:04.075" v="23" actId="47"/>
          <pc:sldLayoutMkLst>
            <pc:docMk/>
            <pc:sldMasterMk cId="0" sldId="2147483648"/>
            <pc:sldLayoutMk cId="0" sldId="2147483661"/>
          </pc:sldLayoutMkLst>
        </pc:sldLayoutChg>
        <pc:sldLayoutChg chg="del">
          <pc:chgData name="Leah Ball" userId="c10a6360-3348-4eda-bfa5-5cd406e8c099" providerId="ADAL" clId="{9650229D-A63F-44F4-8128-1F41CBCF164E}" dt="2022-01-04T15:36:04.075" v="23" actId="47"/>
          <pc:sldLayoutMkLst>
            <pc:docMk/>
            <pc:sldMasterMk cId="0" sldId="2147483648"/>
            <pc:sldLayoutMk cId="0" sldId="2147483662"/>
          </pc:sldLayoutMkLst>
        </pc:sldLayoutChg>
        <pc:sldLayoutChg chg="del">
          <pc:chgData name="Leah Ball" userId="c10a6360-3348-4eda-bfa5-5cd406e8c099" providerId="ADAL" clId="{9650229D-A63F-44F4-8128-1F41CBCF164E}" dt="2022-01-04T15:36:04.075" v="23" actId="47"/>
          <pc:sldLayoutMkLst>
            <pc:docMk/>
            <pc:sldMasterMk cId="0" sldId="2147483648"/>
            <pc:sldLayoutMk cId="0" sldId="2147483663"/>
          </pc:sldLayoutMkLst>
        </pc:sldLayoutChg>
        <pc:sldLayoutChg chg="del">
          <pc:chgData name="Leah Ball" userId="c10a6360-3348-4eda-bfa5-5cd406e8c099" providerId="ADAL" clId="{9650229D-A63F-44F4-8128-1F41CBCF164E}" dt="2022-01-04T15:36:04.075" v="23" actId="47"/>
          <pc:sldLayoutMkLst>
            <pc:docMk/>
            <pc:sldMasterMk cId="0" sldId="2147483648"/>
            <pc:sldLayoutMk cId="0" sldId="2147483664"/>
          </pc:sldLayoutMkLst>
        </pc:sldLayoutChg>
        <pc:sldLayoutChg chg="del">
          <pc:chgData name="Leah Ball" userId="c10a6360-3348-4eda-bfa5-5cd406e8c099" providerId="ADAL" clId="{9650229D-A63F-44F4-8128-1F41CBCF164E}" dt="2022-01-04T15:36:04.075" v="23" actId="47"/>
          <pc:sldLayoutMkLst>
            <pc:docMk/>
            <pc:sldMasterMk cId="0" sldId="2147483648"/>
            <pc:sldLayoutMk cId="0" sldId="2147483665"/>
          </pc:sldLayoutMkLst>
        </pc:sldLayoutChg>
        <pc:sldLayoutChg chg="del">
          <pc:chgData name="Leah Ball" userId="c10a6360-3348-4eda-bfa5-5cd406e8c099" providerId="ADAL" clId="{9650229D-A63F-44F4-8128-1F41CBCF164E}" dt="2022-01-04T15:36:04.075" v="23" actId="47"/>
          <pc:sldLayoutMkLst>
            <pc:docMk/>
            <pc:sldMasterMk cId="0" sldId="2147483648"/>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Hello and welcome to EDTA’s Top Ten Tips for a Virtual Performance</a:t>
            </a:r>
            <a:endParaRPr/>
          </a:p>
          <a:p>
            <a:pPr marL="0" lvl="0" indent="0" algn="l" rtl="0">
              <a:lnSpc>
                <a:spcPct val="100000"/>
              </a:lnSpc>
              <a:spcBef>
                <a:spcPts val="0"/>
              </a:spcBef>
              <a:spcAft>
                <a:spcPts val="0"/>
              </a:spcAft>
              <a:buSzPts val="1100"/>
              <a:buNone/>
            </a:pPr>
            <a:r>
              <a:rPr lang="en-US"/>
              <a:t>We understand that your productions may look and be different in this COVID-19 world, so we’re going to cover a few tips and tricks to help you better plan your season and production.</a:t>
            </a:r>
            <a:endParaRPr/>
          </a:p>
        </p:txBody>
      </p:sp>
      <p:sp>
        <p:nvSpPr>
          <p:cNvPr id="560" name="Google Shape;5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8f6597fe9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627" name="Google Shape;627;g8f6597fe9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8f6597fe99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34" name="Google Shape;634;g8f6597fe9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8f6597fe99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641" name="Google Shape;641;g8f6597fe9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8f6597fe99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50" name="Google Shape;650;g8f6597fe9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8f6597fe99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657" name="Google Shape;657;g8f6597fe9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f6597fe99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664" name="Google Shape;664;g8f6597fe9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1" name="Google Shape;6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8f6597fe99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0" name="Google Shape;680;g8f6597fe99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8f6597fe99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9" name="Google Shape;689;g8f6597fe9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 have broken the Top Ten Tips into three different presentations; Pre-Production, Rehearsal/Tech, and Performance.</a:t>
            </a:r>
            <a:endParaRPr dirty="0">
              <a:solidFill>
                <a:schemeClr val="dk1"/>
              </a:solidFill>
              <a:latin typeface="EB Garamond"/>
              <a:ea typeface="EB Garamond"/>
              <a:cs typeface="EB Garamond"/>
              <a:sym typeface="EB Garamond"/>
            </a:endParaRPr>
          </a:p>
        </p:txBody>
      </p:sp>
      <p:sp>
        <p:nvSpPr>
          <p:cNvPr id="566" name="Google Shape;56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Please understand that the tips that we are going to be talking about and being presented do not fully represent and cover all techniques, but it will sure help you get started and give you things to think about.</a:t>
            </a:r>
            <a:endParaRPr/>
          </a:p>
        </p:txBody>
      </p:sp>
      <p:sp>
        <p:nvSpPr>
          <p:cNvPr id="576" name="Google Shape;5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83" name="Google Shape;5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90" name="Google Shape;5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597" name="Google Shape;5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8f6597fe99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605" name="Google Shape;605;g8f6597fe9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8f6597fe99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13" name="Google Shape;613;g8f6597fe9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8e01bcd26b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620" name="Google Shape;620;g8e01bcd26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801725" y="2050500"/>
            <a:ext cx="10363200" cy="238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33A0"/>
              </a:buClr>
              <a:buSzPts val="7200"/>
              <a:buFont typeface="Cambria"/>
              <a:buNone/>
              <a:defRPr sz="7200" b="1">
                <a:solidFill>
                  <a:srgbClr val="0033A0"/>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p:nvPr/>
        </p:nvSpPr>
        <p:spPr>
          <a:xfrm>
            <a:off x="0" y="-13000"/>
            <a:ext cx="553447" cy="909448"/>
          </a:xfrm>
          <a:custGeom>
            <a:avLst/>
            <a:gdLst/>
            <a:ahLst/>
            <a:cxnLst/>
            <a:rect l="l" t="t" r="r" b="b"/>
            <a:pathLst>
              <a:path w="801725" h="1317429" extrusionOk="0">
                <a:moveTo>
                  <a:pt x="801725" y="0"/>
                </a:moveTo>
                <a:lnTo>
                  <a:pt x="455034" y="1317429"/>
                </a:lnTo>
                <a:lnTo>
                  <a:pt x="0" y="1317429"/>
                </a:lnTo>
                <a:lnTo>
                  <a:pt x="0" y="0"/>
                </a:lnTo>
                <a:lnTo>
                  <a:pt x="801725" y="0"/>
                </a:lnTo>
                <a:close/>
              </a:path>
            </a:pathLst>
          </a:cu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22"/>
          <p:cNvSpPr/>
          <p:nvPr/>
        </p:nvSpPr>
        <p:spPr>
          <a:xfrm>
            <a:off x="4809147" y="-12699"/>
            <a:ext cx="7382854" cy="914986"/>
          </a:xfrm>
          <a:custGeom>
            <a:avLst/>
            <a:gdLst/>
            <a:ahLst/>
            <a:cxnLst/>
            <a:rect l="l" t="t" r="r" b="b"/>
            <a:pathLst>
              <a:path w="9276721" h="914986" extrusionOk="0">
                <a:moveTo>
                  <a:pt x="369615" y="4234"/>
                </a:moveTo>
                <a:lnTo>
                  <a:pt x="9276721" y="0"/>
                </a:lnTo>
                <a:lnTo>
                  <a:pt x="9276721" y="914986"/>
                </a:lnTo>
                <a:lnTo>
                  <a:pt x="0" y="914986"/>
                </a:lnTo>
                <a:lnTo>
                  <a:pt x="369615" y="4234"/>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22"/>
          <p:cNvPicPr preferRelativeResize="0"/>
          <p:nvPr/>
        </p:nvPicPr>
        <p:blipFill rotWithShape="1">
          <a:blip r:embed="rId2">
            <a:alphaModFix/>
          </a:blip>
          <a:srcRect/>
          <a:stretch/>
        </p:blipFill>
        <p:spPr>
          <a:xfrm>
            <a:off x="12898" y="-454390"/>
            <a:ext cx="5337059" cy="17922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ransition 1">
  <p:cSld name="1_Transition 1">
    <p:spTree>
      <p:nvGrpSpPr>
        <p:cNvPr id="1" name="Shape 147"/>
        <p:cNvGrpSpPr/>
        <p:nvPr/>
      </p:nvGrpSpPr>
      <p:grpSpPr>
        <a:xfrm>
          <a:off x="0" y="0"/>
          <a:ext cx="0" cy="0"/>
          <a:chOff x="0" y="0"/>
          <a:chExt cx="0" cy="0"/>
        </a:xfrm>
      </p:grpSpPr>
      <p:sp>
        <p:nvSpPr>
          <p:cNvPr id="148" name="Google Shape;148;p42"/>
          <p:cNvSpPr txBox="1">
            <a:spLocks noGrp="1"/>
          </p:cNvSpPr>
          <p:nvPr>
            <p:ph type="body" idx="1"/>
          </p:nvPr>
        </p:nvSpPr>
        <p:spPr>
          <a:xfrm>
            <a:off x="676167" y="2656505"/>
            <a:ext cx="6681076" cy="7454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5000"/>
              <a:buNone/>
              <a:defRPr sz="50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2"/>
          <p:cNvSpPr txBox="1">
            <a:spLocks noGrp="1"/>
          </p:cNvSpPr>
          <p:nvPr>
            <p:ph type="body" idx="2"/>
          </p:nvPr>
        </p:nvSpPr>
        <p:spPr>
          <a:xfrm>
            <a:off x="676167" y="3401915"/>
            <a:ext cx="6681075" cy="5287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2"/>
          <p:cNvSpPr/>
          <p:nvPr/>
        </p:nvSpPr>
        <p:spPr>
          <a:xfrm>
            <a:off x="7357242" y="2627586"/>
            <a:ext cx="4834758" cy="1413642"/>
          </a:xfrm>
          <a:custGeom>
            <a:avLst/>
            <a:gdLst/>
            <a:ahLst/>
            <a:cxnLst/>
            <a:rect l="l" t="t" r="r" b="b"/>
            <a:pathLst>
              <a:path w="4834758" h="1413642" extrusionOk="0">
                <a:moveTo>
                  <a:pt x="4829503" y="0"/>
                </a:moveTo>
                <a:lnTo>
                  <a:pt x="367862" y="0"/>
                </a:lnTo>
                <a:lnTo>
                  <a:pt x="0" y="1413642"/>
                </a:lnTo>
                <a:lnTo>
                  <a:pt x="4834758" y="1413642"/>
                </a:lnTo>
                <a:cubicBezTo>
                  <a:pt x="4833006" y="942428"/>
                  <a:pt x="4831255" y="471214"/>
                  <a:pt x="4829503" y="0"/>
                </a:cubicBez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42"/>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ransition 2">
  <p:cSld name="1_transition 2">
    <p:spTree>
      <p:nvGrpSpPr>
        <p:cNvPr id="1" name="Shape 152"/>
        <p:cNvGrpSpPr/>
        <p:nvPr/>
      </p:nvGrpSpPr>
      <p:grpSpPr>
        <a:xfrm>
          <a:off x="0" y="0"/>
          <a:ext cx="0" cy="0"/>
          <a:chOff x="0" y="0"/>
          <a:chExt cx="0" cy="0"/>
        </a:xfrm>
      </p:grpSpPr>
      <p:sp>
        <p:nvSpPr>
          <p:cNvPr id="153" name="Google Shape;153;p43"/>
          <p:cNvSpPr/>
          <p:nvPr/>
        </p:nvSpPr>
        <p:spPr>
          <a:xfrm rot="10800000">
            <a:off x="0" y="2435919"/>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43"/>
          <p:cNvSpPr txBox="1">
            <a:spLocks noGrp="1"/>
          </p:cNvSpPr>
          <p:nvPr>
            <p:ph type="body" idx="1"/>
          </p:nvPr>
        </p:nvSpPr>
        <p:spPr>
          <a:xfrm>
            <a:off x="444921" y="2467858"/>
            <a:ext cx="9655371"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200"/>
              <a:buNone/>
              <a:defRPr sz="52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3"/>
          <p:cNvSpPr txBox="1">
            <a:spLocks noGrp="1"/>
          </p:cNvSpPr>
          <p:nvPr>
            <p:ph type="body" idx="2"/>
          </p:nvPr>
        </p:nvSpPr>
        <p:spPr>
          <a:xfrm>
            <a:off x="444921" y="3493465"/>
            <a:ext cx="9655371" cy="18574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6" name="Google Shape;156;p43"/>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ig Statement">
  <p:cSld name="1_Big Statement">
    <p:spTree>
      <p:nvGrpSpPr>
        <p:cNvPr id="1" name="Shape 157"/>
        <p:cNvGrpSpPr/>
        <p:nvPr/>
      </p:nvGrpSpPr>
      <p:grpSpPr>
        <a:xfrm>
          <a:off x="0" y="0"/>
          <a:ext cx="0" cy="0"/>
          <a:chOff x="0" y="0"/>
          <a:chExt cx="0" cy="0"/>
        </a:xfrm>
      </p:grpSpPr>
      <p:sp>
        <p:nvSpPr>
          <p:cNvPr id="158" name="Google Shape;158;p44"/>
          <p:cNvSpPr/>
          <p:nvPr/>
        </p:nvSpPr>
        <p:spPr>
          <a:xfrm>
            <a:off x="0" y="0"/>
            <a:ext cx="12192000" cy="6858000"/>
          </a:xfrm>
          <a:prstGeom prst="rect">
            <a:avLst/>
          </a:prstGeom>
          <a:gradFill>
            <a:gsLst>
              <a:gs pos="0">
                <a:srgbClr val="FAA21B"/>
              </a:gs>
              <a:gs pos="100000">
                <a:srgbClr val="DE7C00"/>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44"/>
          <p:cNvSpPr txBox="1">
            <a:spLocks noGrp="1"/>
          </p:cNvSpPr>
          <p:nvPr>
            <p:ph type="body" idx="1"/>
          </p:nvPr>
        </p:nvSpPr>
        <p:spPr>
          <a:xfrm>
            <a:off x="1018525" y="1483580"/>
            <a:ext cx="10158274" cy="28023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9600"/>
              <a:buNone/>
              <a:defRPr sz="96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44"/>
          <p:cNvSpPr txBox="1">
            <a:spLocks noGrp="1"/>
          </p:cNvSpPr>
          <p:nvPr>
            <p:ph type="body" idx="2"/>
          </p:nvPr>
        </p:nvSpPr>
        <p:spPr>
          <a:xfrm>
            <a:off x="1018525" y="4294646"/>
            <a:ext cx="10158275" cy="114408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44"/>
          <p:cNvPicPr preferRelativeResize="0"/>
          <p:nvPr/>
        </p:nvPicPr>
        <p:blipFill rotWithShape="1">
          <a:blip r:embed="rId2">
            <a:alphaModFix/>
          </a:blip>
          <a:srcRect/>
          <a:stretch/>
        </p:blipFill>
        <p:spPr>
          <a:xfrm>
            <a:off x="9133366" y="6060558"/>
            <a:ext cx="2567261" cy="38766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 1 column">
  <p:cSld name="1_Title + 1 column">
    <p:spTree>
      <p:nvGrpSpPr>
        <p:cNvPr id="1" name="Shape 162"/>
        <p:cNvGrpSpPr/>
        <p:nvPr/>
      </p:nvGrpSpPr>
      <p:grpSpPr>
        <a:xfrm>
          <a:off x="0" y="0"/>
          <a:ext cx="0" cy="0"/>
          <a:chOff x="0" y="0"/>
          <a:chExt cx="0" cy="0"/>
        </a:xfrm>
      </p:grpSpPr>
      <p:sp>
        <p:nvSpPr>
          <p:cNvPr id="163" name="Google Shape;163;p45"/>
          <p:cNvSpPr txBox="1">
            <a:spLocks noGrp="1"/>
          </p:cNvSpPr>
          <p:nvPr>
            <p:ph type="body" idx="1"/>
          </p:nvPr>
        </p:nvSpPr>
        <p:spPr>
          <a:xfrm>
            <a:off x="211245" y="135555"/>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4000"/>
              <a:buNone/>
              <a:defRPr sz="40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5"/>
          <p:cNvSpPr txBox="1">
            <a:spLocks noGrp="1"/>
          </p:cNvSpPr>
          <p:nvPr>
            <p:ph type="body" idx="2"/>
          </p:nvPr>
        </p:nvSpPr>
        <p:spPr>
          <a:xfrm>
            <a:off x="1807634" y="1534063"/>
            <a:ext cx="8362951" cy="37433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5"/>
          <p:cNvSpPr/>
          <p:nvPr/>
        </p:nvSpPr>
        <p:spPr>
          <a:xfrm>
            <a:off x="6716813" y="-55033"/>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p45"/>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2 + 1 column">
  <p:cSld name="1_Title2 + 1 column">
    <p:spTree>
      <p:nvGrpSpPr>
        <p:cNvPr id="1" name="Shape 167"/>
        <p:cNvGrpSpPr/>
        <p:nvPr/>
      </p:nvGrpSpPr>
      <p:grpSpPr>
        <a:xfrm>
          <a:off x="0" y="0"/>
          <a:ext cx="0" cy="0"/>
          <a:chOff x="0" y="0"/>
          <a:chExt cx="0" cy="0"/>
        </a:xfrm>
      </p:grpSpPr>
      <p:sp>
        <p:nvSpPr>
          <p:cNvPr id="168" name="Google Shape;168;p46"/>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46"/>
          <p:cNvSpPr txBox="1">
            <a:spLocks noGrp="1"/>
          </p:cNvSpPr>
          <p:nvPr>
            <p:ph type="body" idx="1"/>
          </p:nvPr>
        </p:nvSpPr>
        <p:spPr>
          <a:xfrm>
            <a:off x="1807634" y="1524000"/>
            <a:ext cx="8362951" cy="41380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6"/>
          <p:cNvSpPr txBox="1">
            <a:spLocks noGrp="1"/>
          </p:cNvSpPr>
          <p:nvPr>
            <p:ph type="body" idx="2"/>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1" name="Google Shape;171;p46"/>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 2 columns">
  <p:cSld name="2_Title + 2 columns">
    <p:spTree>
      <p:nvGrpSpPr>
        <p:cNvPr id="1" name="Shape 172"/>
        <p:cNvGrpSpPr/>
        <p:nvPr/>
      </p:nvGrpSpPr>
      <p:grpSpPr>
        <a:xfrm>
          <a:off x="0" y="0"/>
          <a:ext cx="0" cy="0"/>
          <a:chOff x="0" y="0"/>
          <a:chExt cx="0" cy="0"/>
        </a:xfrm>
      </p:grpSpPr>
      <p:sp>
        <p:nvSpPr>
          <p:cNvPr id="173" name="Google Shape;173;p47"/>
          <p:cNvSpPr txBox="1">
            <a:spLocks noGrp="1"/>
          </p:cNvSpPr>
          <p:nvPr>
            <p:ph type="body" idx="1"/>
          </p:nvPr>
        </p:nvSpPr>
        <p:spPr>
          <a:xfrm>
            <a:off x="181613" y="117650"/>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4000"/>
              <a:buNone/>
              <a:defRPr sz="40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47"/>
          <p:cNvSpPr txBox="1">
            <a:spLocks noGrp="1"/>
          </p:cNvSpPr>
          <p:nvPr>
            <p:ph type="body" idx="2"/>
          </p:nvPr>
        </p:nvSpPr>
        <p:spPr>
          <a:xfrm>
            <a:off x="800137"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800"/>
              <a:buNone/>
              <a:defRPr sz="48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47"/>
          <p:cNvSpPr txBox="1">
            <a:spLocks noGrp="1"/>
          </p:cNvSpPr>
          <p:nvPr>
            <p:ph type="body" idx="3"/>
          </p:nvPr>
        </p:nvSpPr>
        <p:spPr>
          <a:xfrm>
            <a:off x="6277611"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800"/>
              <a:buNone/>
              <a:defRPr sz="48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47"/>
          <p:cNvSpPr txBox="1">
            <a:spLocks noGrp="1"/>
          </p:cNvSpPr>
          <p:nvPr>
            <p:ph type="body" idx="4"/>
          </p:nvPr>
        </p:nvSpPr>
        <p:spPr>
          <a:xfrm>
            <a:off x="800100"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47"/>
          <p:cNvSpPr txBox="1">
            <a:spLocks noGrp="1"/>
          </p:cNvSpPr>
          <p:nvPr>
            <p:ph type="body" idx="5"/>
          </p:nvPr>
        </p:nvSpPr>
        <p:spPr>
          <a:xfrm>
            <a:off x="6277573"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47"/>
          <p:cNvSpPr/>
          <p:nvPr/>
        </p:nvSpPr>
        <p:spPr>
          <a:xfrm>
            <a:off x="6716813" y="-55033"/>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47"/>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 2 columns">
  <p:cSld name="3_Title + 2 columns">
    <p:spTree>
      <p:nvGrpSpPr>
        <p:cNvPr id="1" name="Shape 180"/>
        <p:cNvGrpSpPr/>
        <p:nvPr/>
      </p:nvGrpSpPr>
      <p:grpSpPr>
        <a:xfrm>
          <a:off x="0" y="0"/>
          <a:ext cx="0" cy="0"/>
          <a:chOff x="0" y="0"/>
          <a:chExt cx="0" cy="0"/>
        </a:xfrm>
      </p:grpSpPr>
      <p:sp>
        <p:nvSpPr>
          <p:cNvPr id="181" name="Google Shape;181;p48"/>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48"/>
          <p:cNvSpPr txBox="1">
            <a:spLocks noGrp="1"/>
          </p:cNvSpPr>
          <p:nvPr>
            <p:ph type="body" idx="1"/>
          </p:nvPr>
        </p:nvSpPr>
        <p:spPr>
          <a:xfrm>
            <a:off x="78321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800"/>
              <a:buNone/>
              <a:defRPr sz="48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8"/>
          <p:cNvSpPr txBox="1">
            <a:spLocks noGrp="1"/>
          </p:cNvSpPr>
          <p:nvPr>
            <p:ph type="body" idx="2"/>
          </p:nvPr>
        </p:nvSpPr>
        <p:spPr>
          <a:xfrm>
            <a:off x="623105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800"/>
              <a:buNone/>
              <a:defRPr sz="48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8"/>
          <p:cNvSpPr txBox="1">
            <a:spLocks noGrp="1"/>
          </p:cNvSpPr>
          <p:nvPr>
            <p:ph type="body" idx="3"/>
          </p:nvPr>
        </p:nvSpPr>
        <p:spPr>
          <a:xfrm>
            <a:off x="783167"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48"/>
          <p:cNvSpPr txBox="1">
            <a:spLocks noGrp="1"/>
          </p:cNvSpPr>
          <p:nvPr>
            <p:ph type="body" idx="4"/>
          </p:nvPr>
        </p:nvSpPr>
        <p:spPr>
          <a:xfrm>
            <a:off x="6231006"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48"/>
          <p:cNvSpPr txBox="1">
            <a:spLocks noGrp="1"/>
          </p:cNvSpPr>
          <p:nvPr>
            <p:ph type="body" idx="5"/>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7" name="Google Shape;187;p48"/>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 3 columns">
  <p:cSld name="2_Title + 3 columns">
    <p:spTree>
      <p:nvGrpSpPr>
        <p:cNvPr id="1" name="Shape 188"/>
        <p:cNvGrpSpPr/>
        <p:nvPr/>
      </p:nvGrpSpPr>
      <p:grpSpPr>
        <a:xfrm>
          <a:off x="0" y="0"/>
          <a:ext cx="0" cy="0"/>
          <a:chOff x="0" y="0"/>
          <a:chExt cx="0" cy="0"/>
        </a:xfrm>
      </p:grpSpPr>
      <p:sp>
        <p:nvSpPr>
          <p:cNvPr id="189" name="Google Shape;189;p49"/>
          <p:cNvSpPr txBox="1">
            <a:spLocks noGrp="1"/>
          </p:cNvSpPr>
          <p:nvPr>
            <p:ph type="body" idx="1"/>
          </p:nvPr>
        </p:nvSpPr>
        <p:spPr>
          <a:xfrm>
            <a:off x="126579" y="111073"/>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4000"/>
              <a:buNone/>
              <a:defRPr sz="40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49"/>
          <p:cNvSpPr txBox="1">
            <a:spLocks noGrp="1"/>
          </p:cNvSpPr>
          <p:nvPr>
            <p:ph type="body" idx="2"/>
          </p:nvPr>
        </p:nvSpPr>
        <p:spPr>
          <a:xfrm>
            <a:off x="549129" y="1761151"/>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49"/>
          <p:cNvSpPr txBox="1">
            <a:spLocks noGrp="1"/>
          </p:cNvSpPr>
          <p:nvPr>
            <p:ph type="body" idx="3"/>
          </p:nvPr>
        </p:nvSpPr>
        <p:spPr>
          <a:xfrm>
            <a:off x="4315692"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49"/>
          <p:cNvSpPr txBox="1">
            <a:spLocks noGrp="1"/>
          </p:cNvSpPr>
          <p:nvPr>
            <p:ph type="body" idx="4"/>
          </p:nvPr>
        </p:nvSpPr>
        <p:spPr>
          <a:xfrm>
            <a:off x="8056537"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49"/>
          <p:cNvSpPr txBox="1">
            <a:spLocks noGrp="1"/>
          </p:cNvSpPr>
          <p:nvPr>
            <p:ph type="body" idx="5"/>
          </p:nvPr>
        </p:nvSpPr>
        <p:spPr>
          <a:xfrm>
            <a:off x="549131" y="2421173"/>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49"/>
          <p:cNvSpPr txBox="1">
            <a:spLocks noGrp="1"/>
          </p:cNvSpPr>
          <p:nvPr>
            <p:ph type="body" idx="6"/>
          </p:nvPr>
        </p:nvSpPr>
        <p:spPr>
          <a:xfrm>
            <a:off x="4315693" y="2411745"/>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49"/>
          <p:cNvSpPr txBox="1">
            <a:spLocks noGrp="1"/>
          </p:cNvSpPr>
          <p:nvPr>
            <p:ph type="body" idx="7"/>
          </p:nvPr>
        </p:nvSpPr>
        <p:spPr>
          <a:xfrm>
            <a:off x="8058740" y="2416756"/>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9"/>
          <p:cNvSpPr/>
          <p:nvPr/>
        </p:nvSpPr>
        <p:spPr>
          <a:xfrm>
            <a:off x="6716813" y="5927"/>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7" name="Google Shape;197;p49"/>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 3 columns">
  <p:cSld name="3_Title + 3 columns">
    <p:spTree>
      <p:nvGrpSpPr>
        <p:cNvPr id="1" name="Shape 198"/>
        <p:cNvGrpSpPr/>
        <p:nvPr/>
      </p:nvGrpSpPr>
      <p:grpSpPr>
        <a:xfrm>
          <a:off x="0" y="0"/>
          <a:ext cx="0" cy="0"/>
          <a:chOff x="0" y="0"/>
          <a:chExt cx="0" cy="0"/>
        </a:xfrm>
      </p:grpSpPr>
      <p:sp>
        <p:nvSpPr>
          <p:cNvPr id="199" name="Google Shape;199;p50"/>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p50"/>
          <p:cNvSpPr txBox="1">
            <a:spLocks noGrp="1"/>
          </p:cNvSpPr>
          <p:nvPr>
            <p:ph type="body" idx="1"/>
          </p:nvPr>
        </p:nvSpPr>
        <p:spPr>
          <a:xfrm>
            <a:off x="598178" y="1566587"/>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50"/>
          <p:cNvSpPr txBox="1">
            <a:spLocks noGrp="1"/>
          </p:cNvSpPr>
          <p:nvPr>
            <p:ph type="body" idx="2"/>
          </p:nvPr>
        </p:nvSpPr>
        <p:spPr>
          <a:xfrm>
            <a:off x="4364741"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0"/>
          <p:cNvSpPr txBox="1">
            <a:spLocks noGrp="1"/>
          </p:cNvSpPr>
          <p:nvPr>
            <p:ph type="body" idx="3"/>
          </p:nvPr>
        </p:nvSpPr>
        <p:spPr>
          <a:xfrm>
            <a:off x="8105586"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50"/>
          <p:cNvSpPr txBox="1">
            <a:spLocks noGrp="1"/>
          </p:cNvSpPr>
          <p:nvPr>
            <p:ph type="body" idx="4"/>
          </p:nvPr>
        </p:nvSpPr>
        <p:spPr>
          <a:xfrm>
            <a:off x="598179" y="2226609"/>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0"/>
          <p:cNvSpPr txBox="1">
            <a:spLocks noGrp="1"/>
          </p:cNvSpPr>
          <p:nvPr>
            <p:ph type="body" idx="5"/>
          </p:nvPr>
        </p:nvSpPr>
        <p:spPr>
          <a:xfrm>
            <a:off x="4364741" y="2217181"/>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50"/>
          <p:cNvSpPr txBox="1">
            <a:spLocks noGrp="1"/>
          </p:cNvSpPr>
          <p:nvPr>
            <p:ph type="body" idx="6"/>
          </p:nvPr>
        </p:nvSpPr>
        <p:spPr>
          <a:xfrm>
            <a:off x="8107788" y="2222192"/>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0"/>
          <p:cNvSpPr txBox="1">
            <a:spLocks noGrp="1"/>
          </p:cNvSpPr>
          <p:nvPr>
            <p:ph type="body" idx="7"/>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7" name="Google Shape;207;p50"/>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 3 column 2 row">
  <p:cSld name="2_Title + 3 column 2 row">
    <p:spTree>
      <p:nvGrpSpPr>
        <p:cNvPr id="1" name="Shape 208"/>
        <p:cNvGrpSpPr/>
        <p:nvPr/>
      </p:nvGrpSpPr>
      <p:grpSpPr>
        <a:xfrm>
          <a:off x="0" y="0"/>
          <a:ext cx="0" cy="0"/>
          <a:chOff x="0" y="0"/>
          <a:chExt cx="0" cy="0"/>
        </a:xfrm>
      </p:grpSpPr>
      <p:sp>
        <p:nvSpPr>
          <p:cNvPr id="209" name="Google Shape;209;p51"/>
          <p:cNvSpPr txBox="1">
            <a:spLocks noGrp="1"/>
          </p:cNvSpPr>
          <p:nvPr>
            <p:ph type="body" idx="1"/>
          </p:nvPr>
        </p:nvSpPr>
        <p:spPr>
          <a:xfrm>
            <a:off x="168912" y="142962"/>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4000"/>
              <a:buNone/>
              <a:defRPr sz="40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1"/>
          <p:cNvSpPr txBox="1">
            <a:spLocks noGrp="1"/>
          </p:cNvSpPr>
          <p:nvPr>
            <p:ph type="body" idx="2"/>
          </p:nvPr>
        </p:nvSpPr>
        <p:spPr>
          <a:xfrm>
            <a:off x="813927"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1"/>
          <p:cNvSpPr txBox="1">
            <a:spLocks noGrp="1"/>
          </p:cNvSpPr>
          <p:nvPr>
            <p:ph type="body" idx="3"/>
          </p:nvPr>
        </p:nvSpPr>
        <p:spPr>
          <a:xfrm>
            <a:off x="813927"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1"/>
          <p:cNvSpPr txBox="1">
            <a:spLocks noGrp="1"/>
          </p:cNvSpPr>
          <p:nvPr>
            <p:ph type="body" idx="4"/>
          </p:nvPr>
        </p:nvSpPr>
        <p:spPr>
          <a:xfrm>
            <a:off x="4523615"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1"/>
          <p:cNvSpPr txBox="1">
            <a:spLocks noGrp="1"/>
          </p:cNvSpPr>
          <p:nvPr>
            <p:ph type="body" idx="5"/>
          </p:nvPr>
        </p:nvSpPr>
        <p:spPr>
          <a:xfrm>
            <a:off x="4523615"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51"/>
          <p:cNvSpPr txBox="1">
            <a:spLocks noGrp="1"/>
          </p:cNvSpPr>
          <p:nvPr>
            <p:ph type="body" idx="6"/>
          </p:nvPr>
        </p:nvSpPr>
        <p:spPr>
          <a:xfrm>
            <a:off x="8233303"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51"/>
          <p:cNvSpPr txBox="1">
            <a:spLocks noGrp="1"/>
          </p:cNvSpPr>
          <p:nvPr>
            <p:ph type="body" idx="7"/>
          </p:nvPr>
        </p:nvSpPr>
        <p:spPr>
          <a:xfrm>
            <a:off x="8233303"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51"/>
          <p:cNvSpPr txBox="1">
            <a:spLocks noGrp="1"/>
          </p:cNvSpPr>
          <p:nvPr>
            <p:ph type="body" idx="8"/>
          </p:nvPr>
        </p:nvSpPr>
        <p:spPr>
          <a:xfrm>
            <a:off x="813927"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51"/>
          <p:cNvSpPr txBox="1">
            <a:spLocks noGrp="1"/>
          </p:cNvSpPr>
          <p:nvPr>
            <p:ph type="body" idx="9"/>
          </p:nvPr>
        </p:nvSpPr>
        <p:spPr>
          <a:xfrm>
            <a:off x="813927"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1"/>
          <p:cNvSpPr txBox="1">
            <a:spLocks noGrp="1"/>
          </p:cNvSpPr>
          <p:nvPr>
            <p:ph type="body" idx="13"/>
          </p:nvPr>
        </p:nvSpPr>
        <p:spPr>
          <a:xfrm>
            <a:off x="4523615"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51"/>
          <p:cNvSpPr txBox="1">
            <a:spLocks noGrp="1"/>
          </p:cNvSpPr>
          <p:nvPr>
            <p:ph type="body" idx="14"/>
          </p:nvPr>
        </p:nvSpPr>
        <p:spPr>
          <a:xfrm>
            <a:off x="4523615"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51"/>
          <p:cNvSpPr txBox="1">
            <a:spLocks noGrp="1"/>
          </p:cNvSpPr>
          <p:nvPr>
            <p:ph type="body" idx="15"/>
          </p:nvPr>
        </p:nvSpPr>
        <p:spPr>
          <a:xfrm>
            <a:off x="8233303"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1"/>
          <p:cNvSpPr txBox="1">
            <a:spLocks noGrp="1"/>
          </p:cNvSpPr>
          <p:nvPr>
            <p:ph type="body" idx="16"/>
          </p:nvPr>
        </p:nvSpPr>
        <p:spPr>
          <a:xfrm>
            <a:off x="8233303"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1"/>
          <p:cNvSpPr/>
          <p:nvPr/>
        </p:nvSpPr>
        <p:spPr>
          <a:xfrm>
            <a:off x="6727446" y="-12501"/>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3" name="Google Shape;223;p51"/>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 3 column 2 row">
  <p:cSld name="3_Title + 3 column 2 row">
    <p:spTree>
      <p:nvGrpSpPr>
        <p:cNvPr id="1" name="Shape 224"/>
        <p:cNvGrpSpPr/>
        <p:nvPr/>
      </p:nvGrpSpPr>
      <p:grpSpPr>
        <a:xfrm>
          <a:off x="0" y="0"/>
          <a:ext cx="0" cy="0"/>
          <a:chOff x="0" y="0"/>
          <a:chExt cx="0" cy="0"/>
        </a:xfrm>
      </p:grpSpPr>
      <p:sp>
        <p:nvSpPr>
          <p:cNvPr id="225" name="Google Shape;225;p52"/>
          <p:cNvSpPr/>
          <p:nvPr/>
        </p:nvSpPr>
        <p:spPr>
          <a:xfrm rot="10800000">
            <a:off x="0" y="-12907"/>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52"/>
          <p:cNvSpPr txBox="1">
            <a:spLocks noGrp="1"/>
          </p:cNvSpPr>
          <p:nvPr>
            <p:ph type="body" idx="1"/>
          </p:nvPr>
        </p:nvSpPr>
        <p:spPr>
          <a:xfrm>
            <a:off x="813927"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52"/>
          <p:cNvSpPr txBox="1">
            <a:spLocks noGrp="1"/>
          </p:cNvSpPr>
          <p:nvPr>
            <p:ph type="body" idx="2"/>
          </p:nvPr>
        </p:nvSpPr>
        <p:spPr>
          <a:xfrm>
            <a:off x="813927"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52"/>
          <p:cNvSpPr txBox="1">
            <a:spLocks noGrp="1"/>
          </p:cNvSpPr>
          <p:nvPr>
            <p:ph type="body" idx="3"/>
          </p:nvPr>
        </p:nvSpPr>
        <p:spPr>
          <a:xfrm>
            <a:off x="4523615"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52"/>
          <p:cNvSpPr txBox="1">
            <a:spLocks noGrp="1"/>
          </p:cNvSpPr>
          <p:nvPr>
            <p:ph type="body" idx="4"/>
          </p:nvPr>
        </p:nvSpPr>
        <p:spPr>
          <a:xfrm>
            <a:off x="4523615"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52"/>
          <p:cNvSpPr txBox="1">
            <a:spLocks noGrp="1"/>
          </p:cNvSpPr>
          <p:nvPr>
            <p:ph type="body" idx="5"/>
          </p:nvPr>
        </p:nvSpPr>
        <p:spPr>
          <a:xfrm>
            <a:off x="8233303"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52"/>
          <p:cNvSpPr txBox="1">
            <a:spLocks noGrp="1"/>
          </p:cNvSpPr>
          <p:nvPr>
            <p:ph type="body" idx="6"/>
          </p:nvPr>
        </p:nvSpPr>
        <p:spPr>
          <a:xfrm>
            <a:off x="8233303"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52"/>
          <p:cNvSpPr txBox="1">
            <a:spLocks noGrp="1"/>
          </p:cNvSpPr>
          <p:nvPr>
            <p:ph type="body" idx="7"/>
          </p:nvPr>
        </p:nvSpPr>
        <p:spPr>
          <a:xfrm>
            <a:off x="809634" y="3670359"/>
            <a:ext cx="3068272"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52"/>
          <p:cNvSpPr txBox="1">
            <a:spLocks noGrp="1"/>
          </p:cNvSpPr>
          <p:nvPr>
            <p:ph type="body" idx="8"/>
          </p:nvPr>
        </p:nvSpPr>
        <p:spPr>
          <a:xfrm>
            <a:off x="809635" y="4254972"/>
            <a:ext cx="3068272"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52"/>
          <p:cNvSpPr txBox="1">
            <a:spLocks noGrp="1"/>
          </p:cNvSpPr>
          <p:nvPr>
            <p:ph type="body" idx="9"/>
          </p:nvPr>
        </p:nvSpPr>
        <p:spPr>
          <a:xfrm>
            <a:off x="4523615"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52"/>
          <p:cNvSpPr txBox="1">
            <a:spLocks noGrp="1"/>
          </p:cNvSpPr>
          <p:nvPr>
            <p:ph type="body" idx="13"/>
          </p:nvPr>
        </p:nvSpPr>
        <p:spPr>
          <a:xfrm>
            <a:off x="4523615"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52"/>
          <p:cNvSpPr txBox="1">
            <a:spLocks noGrp="1"/>
          </p:cNvSpPr>
          <p:nvPr>
            <p:ph type="body" idx="14"/>
          </p:nvPr>
        </p:nvSpPr>
        <p:spPr>
          <a:xfrm>
            <a:off x="8233303"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52"/>
          <p:cNvSpPr txBox="1">
            <a:spLocks noGrp="1"/>
          </p:cNvSpPr>
          <p:nvPr>
            <p:ph type="body" idx="15"/>
          </p:nvPr>
        </p:nvSpPr>
        <p:spPr>
          <a:xfrm>
            <a:off x="8233303"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52"/>
          <p:cNvSpPr txBox="1">
            <a:spLocks noGrp="1"/>
          </p:cNvSpPr>
          <p:nvPr>
            <p:ph type="body" idx="16"/>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9" name="Google Shape;239;p52"/>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2 + 3 images">
  <p:cSld name="1_Title2 + 3 images">
    <p:spTree>
      <p:nvGrpSpPr>
        <p:cNvPr id="1" name="Shape 240"/>
        <p:cNvGrpSpPr/>
        <p:nvPr/>
      </p:nvGrpSpPr>
      <p:grpSpPr>
        <a:xfrm>
          <a:off x="0" y="0"/>
          <a:ext cx="0" cy="0"/>
          <a:chOff x="0" y="0"/>
          <a:chExt cx="0" cy="0"/>
        </a:xfrm>
      </p:grpSpPr>
      <p:sp>
        <p:nvSpPr>
          <p:cNvPr id="241" name="Google Shape;241;p53"/>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53"/>
          <p:cNvSpPr>
            <a:spLocks noGrp="1"/>
          </p:cNvSpPr>
          <p:nvPr>
            <p:ph type="pic" idx="2"/>
          </p:nvPr>
        </p:nvSpPr>
        <p:spPr>
          <a:xfrm>
            <a:off x="612510"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53"/>
          <p:cNvSpPr>
            <a:spLocks noGrp="1"/>
          </p:cNvSpPr>
          <p:nvPr>
            <p:ph type="pic" idx="3"/>
          </p:nvPr>
        </p:nvSpPr>
        <p:spPr>
          <a:xfrm>
            <a:off x="4415527"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 name="Google Shape;244;p53"/>
          <p:cNvSpPr>
            <a:spLocks noGrp="1"/>
          </p:cNvSpPr>
          <p:nvPr>
            <p:ph type="pic" idx="4"/>
          </p:nvPr>
        </p:nvSpPr>
        <p:spPr>
          <a:xfrm>
            <a:off x="8218544" y="2052023"/>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 name="Google Shape;245;p53"/>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6" name="Google Shape;246;p53"/>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 blank">
  <p:cSld name="1_Title + blank">
    <p:spTree>
      <p:nvGrpSpPr>
        <p:cNvPr id="1" name="Shape 247"/>
        <p:cNvGrpSpPr/>
        <p:nvPr/>
      </p:nvGrpSpPr>
      <p:grpSpPr>
        <a:xfrm>
          <a:off x="0" y="0"/>
          <a:ext cx="0" cy="0"/>
          <a:chOff x="0" y="0"/>
          <a:chExt cx="0" cy="0"/>
        </a:xfrm>
      </p:grpSpPr>
      <p:sp>
        <p:nvSpPr>
          <p:cNvPr id="248" name="Google Shape;248;p54"/>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54"/>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0" name="Google Shape;250;p54"/>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51"/>
        <p:cNvGrpSpPr/>
        <p:nvPr/>
      </p:nvGrpSpPr>
      <p:grpSpPr>
        <a:xfrm>
          <a:off x="0" y="0"/>
          <a:ext cx="0" cy="0"/>
          <a:chOff x="0" y="0"/>
          <a:chExt cx="0" cy="0"/>
        </a:xfrm>
      </p:grpSpPr>
      <p:sp>
        <p:nvSpPr>
          <p:cNvPr id="252" name="Google Shape;252;p55"/>
          <p:cNvSpPr/>
          <p:nvPr/>
        </p:nvSpPr>
        <p:spPr>
          <a:xfrm rot="10800000">
            <a:off x="-1" y="5943484"/>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55"/>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55"/>
          <p:cNvSpPr txBox="1">
            <a:spLocks noGrp="1"/>
          </p:cNvSpPr>
          <p:nvPr>
            <p:ph type="body" idx="2"/>
          </p:nvPr>
        </p:nvSpPr>
        <p:spPr>
          <a:xfrm>
            <a:off x="1807634" y="774569"/>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5" name="Google Shape;255;p55"/>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56"/>
        <p:cNvGrpSpPr/>
        <p:nvPr/>
      </p:nvGrpSpPr>
      <p:grpSpPr>
        <a:xfrm>
          <a:off x="0" y="0"/>
          <a:ext cx="0" cy="0"/>
          <a:chOff x="0" y="0"/>
          <a:chExt cx="0" cy="0"/>
        </a:xfrm>
      </p:grpSpPr>
      <p:sp>
        <p:nvSpPr>
          <p:cNvPr id="257" name="Google Shape;257;p56"/>
          <p:cNvSpPr>
            <a:spLocks noGrp="1"/>
          </p:cNvSpPr>
          <p:nvPr>
            <p:ph type="pic" idx="2"/>
          </p:nvPr>
        </p:nvSpPr>
        <p:spPr>
          <a:xfrm>
            <a:off x="0" y="-11722"/>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56"/>
          <p:cNvSpPr/>
          <p:nvPr/>
        </p:nvSpPr>
        <p:spPr>
          <a:xfrm rot="10800000">
            <a:off x="-1" y="5943484"/>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56"/>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0" name="Google Shape;260;p56"/>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61"/>
        <p:cNvGrpSpPr/>
        <p:nvPr/>
      </p:nvGrpSpPr>
      <p:grpSpPr>
        <a:xfrm>
          <a:off x="0" y="0"/>
          <a:ext cx="0" cy="0"/>
          <a:chOff x="0" y="0"/>
          <a:chExt cx="0" cy="0"/>
        </a:xfrm>
      </p:grpSpPr>
      <p:sp>
        <p:nvSpPr>
          <p:cNvPr id="262" name="Google Shape;262;p57"/>
          <p:cNvSpPr txBox="1">
            <a:spLocks noGrp="1"/>
          </p:cNvSpPr>
          <p:nvPr>
            <p:ph type="body" idx="1"/>
          </p:nvPr>
        </p:nvSpPr>
        <p:spPr>
          <a:xfrm>
            <a:off x="1807634" y="1493897"/>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57"/>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57"/>
          <p:cNvSpPr txBox="1">
            <a:spLocks noGrp="1"/>
          </p:cNvSpPr>
          <p:nvPr>
            <p:ph type="body" idx="2"/>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5" name="Google Shape;265;p57"/>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66"/>
        <p:cNvGrpSpPr/>
        <p:nvPr/>
      </p:nvGrpSpPr>
      <p:grpSpPr>
        <a:xfrm>
          <a:off x="0" y="0"/>
          <a:ext cx="0" cy="0"/>
          <a:chOff x="0" y="0"/>
          <a:chExt cx="0" cy="0"/>
        </a:xfrm>
      </p:grpSpPr>
      <p:sp>
        <p:nvSpPr>
          <p:cNvPr id="267" name="Google Shape;267;p58"/>
          <p:cNvSpPr>
            <a:spLocks noGrp="1"/>
          </p:cNvSpPr>
          <p:nvPr>
            <p:ph type="pic" idx="2"/>
          </p:nvPr>
        </p:nvSpPr>
        <p:spPr>
          <a:xfrm>
            <a:off x="0" y="914986"/>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58"/>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58"/>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 name="Google Shape;270;p58"/>
          <p:cNvSpPr txBox="1">
            <a:spLocks noGrp="1"/>
          </p:cNvSpPr>
          <p:nvPr>
            <p:ph type="body" idx="3"/>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1" name="Google Shape;271;p58"/>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72"/>
        <p:cNvGrpSpPr/>
        <p:nvPr/>
      </p:nvGrpSpPr>
      <p:grpSpPr>
        <a:xfrm>
          <a:off x="0" y="0"/>
          <a:ext cx="0" cy="0"/>
          <a:chOff x="0" y="0"/>
          <a:chExt cx="0" cy="0"/>
        </a:xfrm>
      </p:grpSpPr>
      <p:sp>
        <p:nvSpPr>
          <p:cNvPr id="273" name="Google Shape;273;p59"/>
          <p:cNvSpPr txBox="1">
            <a:spLocks noGrp="1"/>
          </p:cNvSpPr>
          <p:nvPr>
            <p:ph type="ctrTitle"/>
          </p:nvPr>
        </p:nvSpPr>
        <p:spPr>
          <a:xfrm>
            <a:off x="801725" y="2050500"/>
            <a:ext cx="10363200" cy="238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82CA"/>
              </a:buClr>
              <a:buSzPts val="7200"/>
              <a:buFont typeface="Cambria"/>
              <a:buNone/>
              <a:defRPr sz="7200" b="1">
                <a:solidFill>
                  <a:srgbClr val="0082CA"/>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59"/>
          <p:cNvSpPr/>
          <p:nvPr/>
        </p:nvSpPr>
        <p:spPr>
          <a:xfrm>
            <a:off x="0" y="-13000"/>
            <a:ext cx="553447" cy="909448"/>
          </a:xfrm>
          <a:custGeom>
            <a:avLst/>
            <a:gdLst/>
            <a:ahLst/>
            <a:cxnLst/>
            <a:rect l="l" t="t" r="r" b="b"/>
            <a:pathLst>
              <a:path w="801725" h="1317429" extrusionOk="0">
                <a:moveTo>
                  <a:pt x="801725" y="0"/>
                </a:moveTo>
                <a:lnTo>
                  <a:pt x="455034" y="1317429"/>
                </a:lnTo>
                <a:lnTo>
                  <a:pt x="0" y="1317429"/>
                </a:lnTo>
                <a:lnTo>
                  <a:pt x="0" y="0"/>
                </a:lnTo>
                <a:lnTo>
                  <a:pt x="801725" y="0"/>
                </a:lnTo>
                <a:close/>
              </a:path>
            </a:pathLst>
          </a:custGeom>
          <a:solidFill>
            <a:srgbClr val="008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59"/>
          <p:cNvSpPr/>
          <p:nvPr/>
        </p:nvSpPr>
        <p:spPr>
          <a:xfrm>
            <a:off x="4809147" y="-12699"/>
            <a:ext cx="7382854" cy="914986"/>
          </a:xfrm>
          <a:custGeom>
            <a:avLst/>
            <a:gdLst/>
            <a:ahLst/>
            <a:cxnLst/>
            <a:rect l="l" t="t" r="r" b="b"/>
            <a:pathLst>
              <a:path w="9276721" h="914986" extrusionOk="0">
                <a:moveTo>
                  <a:pt x="369615" y="4234"/>
                </a:moveTo>
                <a:lnTo>
                  <a:pt x="9276721" y="0"/>
                </a:lnTo>
                <a:lnTo>
                  <a:pt x="9276721" y="914986"/>
                </a:lnTo>
                <a:lnTo>
                  <a:pt x="0" y="914986"/>
                </a:lnTo>
                <a:lnTo>
                  <a:pt x="369615"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59"/>
          <p:cNvPicPr preferRelativeResize="0"/>
          <p:nvPr/>
        </p:nvPicPr>
        <p:blipFill rotWithShape="1">
          <a:blip r:embed="rId2">
            <a:alphaModFix/>
          </a:blip>
          <a:srcRect/>
          <a:stretch/>
        </p:blipFill>
        <p:spPr>
          <a:xfrm>
            <a:off x="670559" y="-12192"/>
            <a:ext cx="4059937" cy="86563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ransition 1">
  <p:cSld name="2_Transition 1">
    <p:spTree>
      <p:nvGrpSpPr>
        <p:cNvPr id="1" name="Shape 277"/>
        <p:cNvGrpSpPr/>
        <p:nvPr/>
      </p:nvGrpSpPr>
      <p:grpSpPr>
        <a:xfrm>
          <a:off x="0" y="0"/>
          <a:ext cx="0" cy="0"/>
          <a:chOff x="0" y="0"/>
          <a:chExt cx="0" cy="0"/>
        </a:xfrm>
      </p:grpSpPr>
      <p:sp>
        <p:nvSpPr>
          <p:cNvPr id="278" name="Google Shape;278;p60"/>
          <p:cNvSpPr txBox="1">
            <a:spLocks noGrp="1"/>
          </p:cNvSpPr>
          <p:nvPr>
            <p:ph type="body" idx="1"/>
          </p:nvPr>
        </p:nvSpPr>
        <p:spPr>
          <a:xfrm>
            <a:off x="676167" y="2656505"/>
            <a:ext cx="6681076" cy="7454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5000"/>
              <a:buNone/>
              <a:defRPr sz="50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60"/>
          <p:cNvSpPr txBox="1">
            <a:spLocks noGrp="1"/>
          </p:cNvSpPr>
          <p:nvPr>
            <p:ph type="body" idx="2"/>
          </p:nvPr>
        </p:nvSpPr>
        <p:spPr>
          <a:xfrm>
            <a:off x="676167" y="3401915"/>
            <a:ext cx="6681075" cy="5287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60"/>
          <p:cNvSpPr/>
          <p:nvPr/>
        </p:nvSpPr>
        <p:spPr>
          <a:xfrm>
            <a:off x="7357242" y="2627586"/>
            <a:ext cx="4834758" cy="1413642"/>
          </a:xfrm>
          <a:custGeom>
            <a:avLst/>
            <a:gdLst/>
            <a:ahLst/>
            <a:cxnLst/>
            <a:rect l="l" t="t" r="r" b="b"/>
            <a:pathLst>
              <a:path w="4834758" h="1413642" extrusionOk="0">
                <a:moveTo>
                  <a:pt x="4829503" y="0"/>
                </a:moveTo>
                <a:lnTo>
                  <a:pt x="367862" y="0"/>
                </a:lnTo>
                <a:lnTo>
                  <a:pt x="0" y="1413642"/>
                </a:lnTo>
                <a:lnTo>
                  <a:pt x="4834758" y="1413642"/>
                </a:lnTo>
                <a:cubicBezTo>
                  <a:pt x="4833006" y="942428"/>
                  <a:pt x="4831255" y="471214"/>
                  <a:pt x="4829503" y="0"/>
                </a:cubicBez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1" name="Google Shape;281;p60"/>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ransition 2">
  <p:cSld name="2_transition 2">
    <p:spTree>
      <p:nvGrpSpPr>
        <p:cNvPr id="1" name="Shape 282"/>
        <p:cNvGrpSpPr/>
        <p:nvPr/>
      </p:nvGrpSpPr>
      <p:grpSpPr>
        <a:xfrm>
          <a:off x="0" y="0"/>
          <a:ext cx="0" cy="0"/>
          <a:chOff x="0" y="0"/>
          <a:chExt cx="0" cy="0"/>
        </a:xfrm>
      </p:grpSpPr>
      <p:sp>
        <p:nvSpPr>
          <p:cNvPr id="283" name="Google Shape;283;p61"/>
          <p:cNvSpPr/>
          <p:nvPr/>
        </p:nvSpPr>
        <p:spPr>
          <a:xfrm rot="10800000">
            <a:off x="0" y="2435919"/>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61"/>
          <p:cNvSpPr txBox="1">
            <a:spLocks noGrp="1"/>
          </p:cNvSpPr>
          <p:nvPr>
            <p:ph type="body" idx="1"/>
          </p:nvPr>
        </p:nvSpPr>
        <p:spPr>
          <a:xfrm>
            <a:off x="444921" y="2467858"/>
            <a:ext cx="9655371"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200"/>
              <a:buNone/>
              <a:defRPr sz="52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61"/>
          <p:cNvSpPr txBox="1">
            <a:spLocks noGrp="1"/>
          </p:cNvSpPr>
          <p:nvPr>
            <p:ph type="body" idx="2"/>
          </p:nvPr>
        </p:nvSpPr>
        <p:spPr>
          <a:xfrm>
            <a:off x="444921" y="3493465"/>
            <a:ext cx="9655371" cy="18574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6" name="Google Shape;286;p61"/>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1">
  <p:cSld name="Transition 1">
    <p:spTree>
      <p:nvGrpSpPr>
        <p:cNvPr id="1" name="Shape 17"/>
        <p:cNvGrpSpPr/>
        <p:nvPr/>
      </p:nvGrpSpPr>
      <p:grpSpPr>
        <a:xfrm>
          <a:off x="0" y="0"/>
          <a:ext cx="0" cy="0"/>
          <a:chOff x="0" y="0"/>
          <a:chExt cx="0" cy="0"/>
        </a:xfrm>
      </p:grpSpPr>
      <p:sp>
        <p:nvSpPr>
          <p:cNvPr id="18" name="Google Shape;18;p23"/>
          <p:cNvSpPr txBox="1">
            <a:spLocks noGrp="1"/>
          </p:cNvSpPr>
          <p:nvPr>
            <p:ph type="body" idx="1"/>
          </p:nvPr>
        </p:nvSpPr>
        <p:spPr>
          <a:xfrm>
            <a:off x="676167" y="2656505"/>
            <a:ext cx="6681076" cy="7454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33A0"/>
              </a:buClr>
              <a:buSzPts val="5000"/>
              <a:buNone/>
              <a:defRPr sz="50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3"/>
          <p:cNvSpPr txBox="1">
            <a:spLocks noGrp="1"/>
          </p:cNvSpPr>
          <p:nvPr>
            <p:ph type="body" idx="2"/>
          </p:nvPr>
        </p:nvSpPr>
        <p:spPr>
          <a:xfrm>
            <a:off x="676167" y="3401915"/>
            <a:ext cx="6681075" cy="5287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3"/>
          <p:cNvSpPr/>
          <p:nvPr/>
        </p:nvSpPr>
        <p:spPr>
          <a:xfrm>
            <a:off x="7357242" y="2627586"/>
            <a:ext cx="4834758" cy="1413642"/>
          </a:xfrm>
          <a:custGeom>
            <a:avLst/>
            <a:gdLst/>
            <a:ahLst/>
            <a:cxnLst/>
            <a:rect l="l" t="t" r="r" b="b"/>
            <a:pathLst>
              <a:path w="4834758" h="1413642" extrusionOk="0">
                <a:moveTo>
                  <a:pt x="4829503" y="0"/>
                </a:moveTo>
                <a:lnTo>
                  <a:pt x="367862" y="0"/>
                </a:lnTo>
                <a:lnTo>
                  <a:pt x="0" y="1413642"/>
                </a:lnTo>
                <a:lnTo>
                  <a:pt x="4834758" y="1413642"/>
                </a:lnTo>
                <a:cubicBezTo>
                  <a:pt x="4833006" y="942428"/>
                  <a:pt x="4831255" y="471214"/>
                  <a:pt x="4829503" y="0"/>
                </a:cubicBezTo>
                <a:close/>
              </a:path>
            </a:pathLst>
          </a:custGeom>
          <a:gradFill>
            <a:gsLst>
              <a:gs pos="0">
                <a:srgbClr val="0033A0"/>
              </a:gs>
              <a:gs pos="100000">
                <a:srgbClr val="1F377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23"/>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Big Statement">
  <p:cSld name="2_Big Statement">
    <p:spTree>
      <p:nvGrpSpPr>
        <p:cNvPr id="1" name="Shape 287"/>
        <p:cNvGrpSpPr/>
        <p:nvPr/>
      </p:nvGrpSpPr>
      <p:grpSpPr>
        <a:xfrm>
          <a:off x="0" y="0"/>
          <a:ext cx="0" cy="0"/>
          <a:chOff x="0" y="0"/>
          <a:chExt cx="0" cy="0"/>
        </a:xfrm>
      </p:grpSpPr>
      <p:sp>
        <p:nvSpPr>
          <p:cNvPr id="288" name="Google Shape;288;p62"/>
          <p:cNvSpPr/>
          <p:nvPr/>
        </p:nvSpPr>
        <p:spPr>
          <a:xfrm>
            <a:off x="0" y="0"/>
            <a:ext cx="12192000" cy="6858000"/>
          </a:xfrm>
          <a:prstGeom prst="rect">
            <a:avLst/>
          </a:prstGeom>
          <a:gradFill>
            <a:gsLst>
              <a:gs pos="0">
                <a:srgbClr val="0082CA"/>
              </a:gs>
              <a:gs pos="100000">
                <a:srgbClr val="0033A0"/>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62"/>
          <p:cNvSpPr txBox="1">
            <a:spLocks noGrp="1"/>
          </p:cNvSpPr>
          <p:nvPr>
            <p:ph type="body" idx="1"/>
          </p:nvPr>
        </p:nvSpPr>
        <p:spPr>
          <a:xfrm>
            <a:off x="1018525" y="1483580"/>
            <a:ext cx="10158274" cy="28023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9600"/>
              <a:buNone/>
              <a:defRPr sz="96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62"/>
          <p:cNvSpPr txBox="1">
            <a:spLocks noGrp="1"/>
          </p:cNvSpPr>
          <p:nvPr>
            <p:ph type="body" idx="2"/>
          </p:nvPr>
        </p:nvSpPr>
        <p:spPr>
          <a:xfrm>
            <a:off x="1018525" y="4294646"/>
            <a:ext cx="10158275" cy="114408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1" name="Google Shape;291;p62"/>
          <p:cNvPicPr preferRelativeResize="0"/>
          <p:nvPr/>
        </p:nvPicPr>
        <p:blipFill rotWithShape="1">
          <a:blip r:embed="rId2">
            <a:alphaModFix/>
          </a:blip>
          <a:srcRect/>
          <a:stretch/>
        </p:blipFill>
        <p:spPr>
          <a:xfrm>
            <a:off x="9133366" y="6060558"/>
            <a:ext cx="2567261" cy="38766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 1 column">
  <p:cSld name="2_Title + 1 column">
    <p:spTree>
      <p:nvGrpSpPr>
        <p:cNvPr id="1" name="Shape 292"/>
        <p:cNvGrpSpPr/>
        <p:nvPr/>
      </p:nvGrpSpPr>
      <p:grpSpPr>
        <a:xfrm>
          <a:off x="0" y="0"/>
          <a:ext cx="0" cy="0"/>
          <a:chOff x="0" y="0"/>
          <a:chExt cx="0" cy="0"/>
        </a:xfrm>
      </p:grpSpPr>
      <p:sp>
        <p:nvSpPr>
          <p:cNvPr id="293" name="Google Shape;293;p63"/>
          <p:cNvSpPr txBox="1">
            <a:spLocks noGrp="1"/>
          </p:cNvSpPr>
          <p:nvPr>
            <p:ph type="body" idx="1"/>
          </p:nvPr>
        </p:nvSpPr>
        <p:spPr>
          <a:xfrm>
            <a:off x="211245" y="135555"/>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4000"/>
              <a:buNone/>
              <a:defRPr sz="40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63"/>
          <p:cNvSpPr txBox="1">
            <a:spLocks noGrp="1"/>
          </p:cNvSpPr>
          <p:nvPr>
            <p:ph type="body" idx="2"/>
          </p:nvPr>
        </p:nvSpPr>
        <p:spPr>
          <a:xfrm>
            <a:off x="1807634" y="1534063"/>
            <a:ext cx="8362951" cy="37433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63"/>
          <p:cNvSpPr/>
          <p:nvPr/>
        </p:nvSpPr>
        <p:spPr>
          <a:xfrm>
            <a:off x="6716813" y="5927"/>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6" name="Google Shape;296;p63"/>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2 + 1 column">
  <p:cSld name="2_Title2 + 1 column">
    <p:spTree>
      <p:nvGrpSpPr>
        <p:cNvPr id="1" name="Shape 297"/>
        <p:cNvGrpSpPr/>
        <p:nvPr/>
      </p:nvGrpSpPr>
      <p:grpSpPr>
        <a:xfrm>
          <a:off x="0" y="0"/>
          <a:ext cx="0" cy="0"/>
          <a:chOff x="0" y="0"/>
          <a:chExt cx="0" cy="0"/>
        </a:xfrm>
      </p:grpSpPr>
      <p:sp>
        <p:nvSpPr>
          <p:cNvPr id="298" name="Google Shape;298;p64"/>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p64"/>
          <p:cNvSpPr txBox="1">
            <a:spLocks noGrp="1"/>
          </p:cNvSpPr>
          <p:nvPr>
            <p:ph type="body" idx="1"/>
          </p:nvPr>
        </p:nvSpPr>
        <p:spPr>
          <a:xfrm>
            <a:off x="1807634" y="1524000"/>
            <a:ext cx="8362951" cy="41380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64"/>
          <p:cNvSpPr txBox="1">
            <a:spLocks noGrp="1"/>
          </p:cNvSpPr>
          <p:nvPr>
            <p:ph type="body" idx="2"/>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1" name="Google Shape;301;p64"/>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Title + 2 columns">
  <p:cSld name="4_Title + 2 columns">
    <p:spTree>
      <p:nvGrpSpPr>
        <p:cNvPr id="1" name="Shape 302"/>
        <p:cNvGrpSpPr/>
        <p:nvPr/>
      </p:nvGrpSpPr>
      <p:grpSpPr>
        <a:xfrm>
          <a:off x="0" y="0"/>
          <a:ext cx="0" cy="0"/>
          <a:chOff x="0" y="0"/>
          <a:chExt cx="0" cy="0"/>
        </a:xfrm>
      </p:grpSpPr>
      <p:sp>
        <p:nvSpPr>
          <p:cNvPr id="303" name="Google Shape;303;p65"/>
          <p:cNvSpPr txBox="1">
            <a:spLocks noGrp="1"/>
          </p:cNvSpPr>
          <p:nvPr>
            <p:ph type="body" idx="1"/>
          </p:nvPr>
        </p:nvSpPr>
        <p:spPr>
          <a:xfrm>
            <a:off x="181613" y="117650"/>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4000"/>
              <a:buNone/>
              <a:defRPr sz="40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65"/>
          <p:cNvSpPr txBox="1">
            <a:spLocks noGrp="1"/>
          </p:cNvSpPr>
          <p:nvPr>
            <p:ph type="body" idx="2"/>
          </p:nvPr>
        </p:nvSpPr>
        <p:spPr>
          <a:xfrm>
            <a:off x="800137"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800"/>
              <a:buNone/>
              <a:defRPr sz="48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65"/>
          <p:cNvSpPr txBox="1">
            <a:spLocks noGrp="1"/>
          </p:cNvSpPr>
          <p:nvPr>
            <p:ph type="body" idx="3"/>
          </p:nvPr>
        </p:nvSpPr>
        <p:spPr>
          <a:xfrm>
            <a:off x="6277611"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800"/>
              <a:buNone/>
              <a:defRPr sz="48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65"/>
          <p:cNvSpPr txBox="1">
            <a:spLocks noGrp="1"/>
          </p:cNvSpPr>
          <p:nvPr>
            <p:ph type="body" idx="4"/>
          </p:nvPr>
        </p:nvSpPr>
        <p:spPr>
          <a:xfrm>
            <a:off x="800100"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65"/>
          <p:cNvSpPr txBox="1">
            <a:spLocks noGrp="1"/>
          </p:cNvSpPr>
          <p:nvPr>
            <p:ph type="body" idx="5"/>
          </p:nvPr>
        </p:nvSpPr>
        <p:spPr>
          <a:xfrm>
            <a:off x="6277573"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65"/>
          <p:cNvSpPr/>
          <p:nvPr/>
        </p:nvSpPr>
        <p:spPr>
          <a:xfrm>
            <a:off x="6708346" y="-12192"/>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9" name="Google Shape;309;p65"/>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itle + 2 columns">
  <p:cSld name="5_Title + 2 columns">
    <p:spTree>
      <p:nvGrpSpPr>
        <p:cNvPr id="1" name="Shape 310"/>
        <p:cNvGrpSpPr/>
        <p:nvPr/>
      </p:nvGrpSpPr>
      <p:grpSpPr>
        <a:xfrm>
          <a:off x="0" y="0"/>
          <a:ext cx="0" cy="0"/>
          <a:chOff x="0" y="0"/>
          <a:chExt cx="0" cy="0"/>
        </a:xfrm>
      </p:grpSpPr>
      <p:sp>
        <p:nvSpPr>
          <p:cNvPr id="311" name="Google Shape;311;p66"/>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66"/>
          <p:cNvSpPr txBox="1">
            <a:spLocks noGrp="1"/>
          </p:cNvSpPr>
          <p:nvPr>
            <p:ph type="body" idx="1"/>
          </p:nvPr>
        </p:nvSpPr>
        <p:spPr>
          <a:xfrm>
            <a:off x="78321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800"/>
              <a:buNone/>
              <a:defRPr sz="48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66"/>
          <p:cNvSpPr txBox="1">
            <a:spLocks noGrp="1"/>
          </p:cNvSpPr>
          <p:nvPr>
            <p:ph type="body" idx="2"/>
          </p:nvPr>
        </p:nvSpPr>
        <p:spPr>
          <a:xfrm>
            <a:off x="623105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800"/>
              <a:buNone/>
              <a:defRPr sz="48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66"/>
          <p:cNvSpPr txBox="1">
            <a:spLocks noGrp="1"/>
          </p:cNvSpPr>
          <p:nvPr>
            <p:ph type="body" idx="3"/>
          </p:nvPr>
        </p:nvSpPr>
        <p:spPr>
          <a:xfrm>
            <a:off x="783167"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66"/>
          <p:cNvSpPr txBox="1">
            <a:spLocks noGrp="1"/>
          </p:cNvSpPr>
          <p:nvPr>
            <p:ph type="body" idx="4"/>
          </p:nvPr>
        </p:nvSpPr>
        <p:spPr>
          <a:xfrm>
            <a:off x="6231006"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66"/>
          <p:cNvSpPr txBox="1">
            <a:spLocks noGrp="1"/>
          </p:cNvSpPr>
          <p:nvPr>
            <p:ph type="body" idx="5"/>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7" name="Google Shape;317;p66"/>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Title + 3 columns">
  <p:cSld name="4_Title + 3 columns">
    <p:spTree>
      <p:nvGrpSpPr>
        <p:cNvPr id="1" name="Shape 318"/>
        <p:cNvGrpSpPr/>
        <p:nvPr/>
      </p:nvGrpSpPr>
      <p:grpSpPr>
        <a:xfrm>
          <a:off x="0" y="0"/>
          <a:ext cx="0" cy="0"/>
          <a:chOff x="0" y="0"/>
          <a:chExt cx="0" cy="0"/>
        </a:xfrm>
      </p:grpSpPr>
      <p:sp>
        <p:nvSpPr>
          <p:cNvPr id="319" name="Google Shape;319;p67"/>
          <p:cNvSpPr txBox="1">
            <a:spLocks noGrp="1"/>
          </p:cNvSpPr>
          <p:nvPr>
            <p:ph type="body" idx="1"/>
          </p:nvPr>
        </p:nvSpPr>
        <p:spPr>
          <a:xfrm>
            <a:off x="126579" y="111073"/>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4000"/>
              <a:buNone/>
              <a:defRPr sz="40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67"/>
          <p:cNvSpPr txBox="1">
            <a:spLocks noGrp="1"/>
          </p:cNvSpPr>
          <p:nvPr>
            <p:ph type="body" idx="2"/>
          </p:nvPr>
        </p:nvSpPr>
        <p:spPr>
          <a:xfrm>
            <a:off x="549129" y="1761151"/>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67"/>
          <p:cNvSpPr txBox="1">
            <a:spLocks noGrp="1"/>
          </p:cNvSpPr>
          <p:nvPr>
            <p:ph type="body" idx="3"/>
          </p:nvPr>
        </p:nvSpPr>
        <p:spPr>
          <a:xfrm>
            <a:off x="4315692"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67"/>
          <p:cNvSpPr txBox="1">
            <a:spLocks noGrp="1"/>
          </p:cNvSpPr>
          <p:nvPr>
            <p:ph type="body" idx="4"/>
          </p:nvPr>
        </p:nvSpPr>
        <p:spPr>
          <a:xfrm>
            <a:off x="8056537"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67"/>
          <p:cNvSpPr txBox="1">
            <a:spLocks noGrp="1"/>
          </p:cNvSpPr>
          <p:nvPr>
            <p:ph type="body" idx="5"/>
          </p:nvPr>
        </p:nvSpPr>
        <p:spPr>
          <a:xfrm>
            <a:off x="549131" y="2421173"/>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67"/>
          <p:cNvSpPr txBox="1">
            <a:spLocks noGrp="1"/>
          </p:cNvSpPr>
          <p:nvPr>
            <p:ph type="body" idx="6"/>
          </p:nvPr>
        </p:nvSpPr>
        <p:spPr>
          <a:xfrm>
            <a:off x="4315693" y="2411745"/>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67"/>
          <p:cNvSpPr txBox="1">
            <a:spLocks noGrp="1"/>
          </p:cNvSpPr>
          <p:nvPr>
            <p:ph type="body" idx="7"/>
          </p:nvPr>
        </p:nvSpPr>
        <p:spPr>
          <a:xfrm>
            <a:off x="8058740" y="2416756"/>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67"/>
          <p:cNvSpPr/>
          <p:nvPr/>
        </p:nvSpPr>
        <p:spPr>
          <a:xfrm>
            <a:off x="6716813" y="5927"/>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7" name="Google Shape;327;p67"/>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_Title + 3 columns">
  <p:cSld name="5_Title + 3 columns">
    <p:spTree>
      <p:nvGrpSpPr>
        <p:cNvPr id="1" name="Shape 328"/>
        <p:cNvGrpSpPr/>
        <p:nvPr/>
      </p:nvGrpSpPr>
      <p:grpSpPr>
        <a:xfrm>
          <a:off x="0" y="0"/>
          <a:ext cx="0" cy="0"/>
          <a:chOff x="0" y="0"/>
          <a:chExt cx="0" cy="0"/>
        </a:xfrm>
      </p:grpSpPr>
      <p:sp>
        <p:nvSpPr>
          <p:cNvPr id="329" name="Google Shape;329;p68"/>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68"/>
          <p:cNvSpPr txBox="1">
            <a:spLocks noGrp="1"/>
          </p:cNvSpPr>
          <p:nvPr>
            <p:ph type="body" idx="1"/>
          </p:nvPr>
        </p:nvSpPr>
        <p:spPr>
          <a:xfrm>
            <a:off x="598178" y="1566587"/>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68"/>
          <p:cNvSpPr txBox="1">
            <a:spLocks noGrp="1"/>
          </p:cNvSpPr>
          <p:nvPr>
            <p:ph type="body" idx="2"/>
          </p:nvPr>
        </p:nvSpPr>
        <p:spPr>
          <a:xfrm>
            <a:off x="4364741"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68"/>
          <p:cNvSpPr txBox="1">
            <a:spLocks noGrp="1"/>
          </p:cNvSpPr>
          <p:nvPr>
            <p:ph type="body" idx="3"/>
          </p:nvPr>
        </p:nvSpPr>
        <p:spPr>
          <a:xfrm>
            <a:off x="8105586"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68"/>
          <p:cNvSpPr txBox="1">
            <a:spLocks noGrp="1"/>
          </p:cNvSpPr>
          <p:nvPr>
            <p:ph type="body" idx="4"/>
          </p:nvPr>
        </p:nvSpPr>
        <p:spPr>
          <a:xfrm>
            <a:off x="598179" y="2226609"/>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68"/>
          <p:cNvSpPr txBox="1">
            <a:spLocks noGrp="1"/>
          </p:cNvSpPr>
          <p:nvPr>
            <p:ph type="body" idx="5"/>
          </p:nvPr>
        </p:nvSpPr>
        <p:spPr>
          <a:xfrm>
            <a:off x="4364741" y="2217181"/>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68"/>
          <p:cNvSpPr txBox="1">
            <a:spLocks noGrp="1"/>
          </p:cNvSpPr>
          <p:nvPr>
            <p:ph type="body" idx="6"/>
          </p:nvPr>
        </p:nvSpPr>
        <p:spPr>
          <a:xfrm>
            <a:off x="8107788" y="2222192"/>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68"/>
          <p:cNvSpPr txBox="1">
            <a:spLocks noGrp="1"/>
          </p:cNvSpPr>
          <p:nvPr>
            <p:ph type="body" idx="7"/>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7" name="Google Shape;337;p68"/>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Title + 3 column 2 row">
  <p:cSld name="4_Title + 3 column 2 row">
    <p:spTree>
      <p:nvGrpSpPr>
        <p:cNvPr id="1" name="Shape 338"/>
        <p:cNvGrpSpPr/>
        <p:nvPr/>
      </p:nvGrpSpPr>
      <p:grpSpPr>
        <a:xfrm>
          <a:off x="0" y="0"/>
          <a:ext cx="0" cy="0"/>
          <a:chOff x="0" y="0"/>
          <a:chExt cx="0" cy="0"/>
        </a:xfrm>
      </p:grpSpPr>
      <p:sp>
        <p:nvSpPr>
          <p:cNvPr id="339" name="Google Shape;339;p69"/>
          <p:cNvSpPr txBox="1">
            <a:spLocks noGrp="1"/>
          </p:cNvSpPr>
          <p:nvPr>
            <p:ph type="body" idx="1"/>
          </p:nvPr>
        </p:nvSpPr>
        <p:spPr>
          <a:xfrm>
            <a:off x="168912" y="142962"/>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4000"/>
              <a:buNone/>
              <a:defRPr sz="40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69"/>
          <p:cNvSpPr txBox="1">
            <a:spLocks noGrp="1"/>
          </p:cNvSpPr>
          <p:nvPr>
            <p:ph type="body" idx="2"/>
          </p:nvPr>
        </p:nvSpPr>
        <p:spPr>
          <a:xfrm>
            <a:off x="813927"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69"/>
          <p:cNvSpPr txBox="1">
            <a:spLocks noGrp="1"/>
          </p:cNvSpPr>
          <p:nvPr>
            <p:ph type="body" idx="3"/>
          </p:nvPr>
        </p:nvSpPr>
        <p:spPr>
          <a:xfrm>
            <a:off x="813927"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69"/>
          <p:cNvSpPr txBox="1">
            <a:spLocks noGrp="1"/>
          </p:cNvSpPr>
          <p:nvPr>
            <p:ph type="body" idx="4"/>
          </p:nvPr>
        </p:nvSpPr>
        <p:spPr>
          <a:xfrm>
            <a:off x="4523615"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69"/>
          <p:cNvSpPr txBox="1">
            <a:spLocks noGrp="1"/>
          </p:cNvSpPr>
          <p:nvPr>
            <p:ph type="body" idx="5"/>
          </p:nvPr>
        </p:nvSpPr>
        <p:spPr>
          <a:xfrm>
            <a:off x="4523615"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69"/>
          <p:cNvSpPr txBox="1">
            <a:spLocks noGrp="1"/>
          </p:cNvSpPr>
          <p:nvPr>
            <p:ph type="body" idx="6"/>
          </p:nvPr>
        </p:nvSpPr>
        <p:spPr>
          <a:xfrm>
            <a:off x="8233303"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69"/>
          <p:cNvSpPr txBox="1">
            <a:spLocks noGrp="1"/>
          </p:cNvSpPr>
          <p:nvPr>
            <p:ph type="body" idx="7"/>
          </p:nvPr>
        </p:nvSpPr>
        <p:spPr>
          <a:xfrm>
            <a:off x="8233303"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69"/>
          <p:cNvSpPr txBox="1">
            <a:spLocks noGrp="1"/>
          </p:cNvSpPr>
          <p:nvPr>
            <p:ph type="body" idx="8"/>
          </p:nvPr>
        </p:nvSpPr>
        <p:spPr>
          <a:xfrm>
            <a:off x="813927"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69"/>
          <p:cNvSpPr txBox="1">
            <a:spLocks noGrp="1"/>
          </p:cNvSpPr>
          <p:nvPr>
            <p:ph type="body" idx="9"/>
          </p:nvPr>
        </p:nvSpPr>
        <p:spPr>
          <a:xfrm>
            <a:off x="813927"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69"/>
          <p:cNvSpPr txBox="1">
            <a:spLocks noGrp="1"/>
          </p:cNvSpPr>
          <p:nvPr>
            <p:ph type="body" idx="13"/>
          </p:nvPr>
        </p:nvSpPr>
        <p:spPr>
          <a:xfrm>
            <a:off x="4523615"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69"/>
          <p:cNvSpPr txBox="1">
            <a:spLocks noGrp="1"/>
          </p:cNvSpPr>
          <p:nvPr>
            <p:ph type="body" idx="14"/>
          </p:nvPr>
        </p:nvSpPr>
        <p:spPr>
          <a:xfrm>
            <a:off x="4523615"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69"/>
          <p:cNvSpPr txBox="1">
            <a:spLocks noGrp="1"/>
          </p:cNvSpPr>
          <p:nvPr>
            <p:ph type="body" idx="15"/>
          </p:nvPr>
        </p:nvSpPr>
        <p:spPr>
          <a:xfrm>
            <a:off x="8233303"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69"/>
          <p:cNvSpPr txBox="1">
            <a:spLocks noGrp="1"/>
          </p:cNvSpPr>
          <p:nvPr>
            <p:ph type="body" idx="16"/>
          </p:nvPr>
        </p:nvSpPr>
        <p:spPr>
          <a:xfrm>
            <a:off x="8233303"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69"/>
          <p:cNvSpPr/>
          <p:nvPr/>
        </p:nvSpPr>
        <p:spPr>
          <a:xfrm>
            <a:off x="6727446" y="-12501"/>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3" name="Google Shape;353;p69"/>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5_Title + 3 column 2 row">
  <p:cSld name="5_Title + 3 column 2 row">
    <p:spTree>
      <p:nvGrpSpPr>
        <p:cNvPr id="1" name="Shape 354"/>
        <p:cNvGrpSpPr/>
        <p:nvPr/>
      </p:nvGrpSpPr>
      <p:grpSpPr>
        <a:xfrm>
          <a:off x="0" y="0"/>
          <a:ext cx="0" cy="0"/>
          <a:chOff x="0" y="0"/>
          <a:chExt cx="0" cy="0"/>
        </a:xfrm>
      </p:grpSpPr>
      <p:sp>
        <p:nvSpPr>
          <p:cNvPr id="355" name="Google Shape;355;p70"/>
          <p:cNvSpPr/>
          <p:nvPr/>
        </p:nvSpPr>
        <p:spPr>
          <a:xfrm rot="10800000">
            <a:off x="0" y="-12907"/>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70"/>
          <p:cNvSpPr txBox="1">
            <a:spLocks noGrp="1"/>
          </p:cNvSpPr>
          <p:nvPr>
            <p:ph type="body" idx="1"/>
          </p:nvPr>
        </p:nvSpPr>
        <p:spPr>
          <a:xfrm>
            <a:off x="813927"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70"/>
          <p:cNvSpPr txBox="1">
            <a:spLocks noGrp="1"/>
          </p:cNvSpPr>
          <p:nvPr>
            <p:ph type="body" idx="2"/>
          </p:nvPr>
        </p:nvSpPr>
        <p:spPr>
          <a:xfrm>
            <a:off x="813927"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70"/>
          <p:cNvSpPr txBox="1">
            <a:spLocks noGrp="1"/>
          </p:cNvSpPr>
          <p:nvPr>
            <p:ph type="body" idx="3"/>
          </p:nvPr>
        </p:nvSpPr>
        <p:spPr>
          <a:xfrm>
            <a:off x="4523615"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70"/>
          <p:cNvSpPr txBox="1">
            <a:spLocks noGrp="1"/>
          </p:cNvSpPr>
          <p:nvPr>
            <p:ph type="body" idx="4"/>
          </p:nvPr>
        </p:nvSpPr>
        <p:spPr>
          <a:xfrm>
            <a:off x="4523615"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70"/>
          <p:cNvSpPr txBox="1">
            <a:spLocks noGrp="1"/>
          </p:cNvSpPr>
          <p:nvPr>
            <p:ph type="body" idx="5"/>
          </p:nvPr>
        </p:nvSpPr>
        <p:spPr>
          <a:xfrm>
            <a:off x="8233303"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70"/>
          <p:cNvSpPr txBox="1">
            <a:spLocks noGrp="1"/>
          </p:cNvSpPr>
          <p:nvPr>
            <p:ph type="body" idx="6"/>
          </p:nvPr>
        </p:nvSpPr>
        <p:spPr>
          <a:xfrm>
            <a:off x="8233303"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70"/>
          <p:cNvSpPr txBox="1">
            <a:spLocks noGrp="1"/>
          </p:cNvSpPr>
          <p:nvPr>
            <p:ph type="body" idx="7"/>
          </p:nvPr>
        </p:nvSpPr>
        <p:spPr>
          <a:xfrm>
            <a:off x="809634" y="3670359"/>
            <a:ext cx="3068272"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70"/>
          <p:cNvSpPr txBox="1">
            <a:spLocks noGrp="1"/>
          </p:cNvSpPr>
          <p:nvPr>
            <p:ph type="body" idx="8"/>
          </p:nvPr>
        </p:nvSpPr>
        <p:spPr>
          <a:xfrm>
            <a:off x="809635" y="4254972"/>
            <a:ext cx="3068272"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70"/>
          <p:cNvSpPr txBox="1">
            <a:spLocks noGrp="1"/>
          </p:cNvSpPr>
          <p:nvPr>
            <p:ph type="body" idx="9"/>
          </p:nvPr>
        </p:nvSpPr>
        <p:spPr>
          <a:xfrm>
            <a:off x="4523615"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70"/>
          <p:cNvSpPr txBox="1">
            <a:spLocks noGrp="1"/>
          </p:cNvSpPr>
          <p:nvPr>
            <p:ph type="body" idx="13"/>
          </p:nvPr>
        </p:nvSpPr>
        <p:spPr>
          <a:xfrm>
            <a:off x="4523615"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70"/>
          <p:cNvSpPr txBox="1">
            <a:spLocks noGrp="1"/>
          </p:cNvSpPr>
          <p:nvPr>
            <p:ph type="body" idx="14"/>
          </p:nvPr>
        </p:nvSpPr>
        <p:spPr>
          <a:xfrm>
            <a:off x="8233303"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70"/>
          <p:cNvSpPr txBox="1">
            <a:spLocks noGrp="1"/>
          </p:cNvSpPr>
          <p:nvPr>
            <p:ph type="body" idx="15"/>
          </p:nvPr>
        </p:nvSpPr>
        <p:spPr>
          <a:xfrm>
            <a:off x="8233303"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70"/>
          <p:cNvSpPr txBox="1">
            <a:spLocks noGrp="1"/>
          </p:cNvSpPr>
          <p:nvPr>
            <p:ph type="body" idx="16"/>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9" name="Google Shape;369;p70"/>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2 + 3 images">
  <p:cSld name="2_Title2 + 3 images">
    <p:spTree>
      <p:nvGrpSpPr>
        <p:cNvPr id="1" name="Shape 370"/>
        <p:cNvGrpSpPr/>
        <p:nvPr/>
      </p:nvGrpSpPr>
      <p:grpSpPr>
        <a:xfrm>
          <a:off x="0" y="0"/>
          <a:ext cx="0" cy="0"/>
          <a:chOff x="0" y="0"/>
          <a:chExt cx="0" cy="0"/>
        </a:xfrm>
      </p:grpSpPr>
      <p:sp>
        <p:nvSpPr>
          <p:cNvPr id="371" name="Google Shape;371;p71"/>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71"/>
          <p:cNvSpPr>
            <a:spLocks noGrp="1"/>
          </p:cNvSpPr>
          <p:nvPr>
            <p:ph type="pic" idx="2"/>
          </p:nvPr>
        </p:nvSpPr>
        <p:spPr>
          <a:xfrm>
            <a:off x="612510"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3" name="Google Shape;373;p71"/>
          <p:cNvSpPr>
            <a:spLocks noGrp="1"/>
          </p:cNvSpPr>
          <p:nvPr>
            <p:ph type="pic" idx="3"/>
          </p:nvPr>
        </p:nvSpPr>
        <p:spPr>
          <a:xfrm>
            <a:off x="4415527"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4" name="Google Shape;374;p71"/>
          <p:cNvSpPr>
            <a:spLocks noGrp="1"/>
          </p:cNvSpPr>
          <p:nvPr>
            <p:ph type="pic" idx="4"/>
          </p:nvPr>
        </p:nvSpPr>
        <p:spPr>
          <a:xfrm>
            <a:off x="8218544" y="2052023"/>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Google Shape;375;p71"/>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6" name="Google Shape;376;p71"/>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ansition 2">
  <p:cSld name="transition 2">
    <p:spTree>
      <p:nvGrpSpPr>
        <p:cNvPr id="1" name="Shape 22"/>
        <p:cNvGrpSpPr/>
        <p:nvPr/>
      </p:nvGrpSpPr>
      <p:grpSpPr>
        <a:xfrm>
          <a:off x="0" y="0"/>
          <a:ext cx="0" cy="0"/>
          <a:chOff x="0" y="0"/>
          <a:chExt cx="0" cy="0"/>
        </a:xfrm>
      </p:grpSpPr>
      <p:sp>
        <p:nvSpPr>
          <p:cNvPr id="23" name="Google Shape;23;p24"/>
          <p:cNvSpPr/>
          <p:nvPr/>
        </p:nvSpPr>
        <p:spPr>
          <a:xfrm rot="10800000">
            <a:off x="0" y="2435919"/>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24"/>
          <p:cNvSpPr txBox="1">
            <a:spLocks noGrp="1"/>
          </p:cNvSpPr>
          <p:nvPr>
            <p:ph type="body" idx="1"/>
          </p:nvPr>
        </p:nvSpPr>
        <p:spPr>
          <a:xfrm>
            <a:off x="444921" y="2467858"/>
            <a:ext cx="9655371"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200"/>
              <a:buNone/>
              <a:defRPr sz="52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body" idx="2"/>
          </p:nvPr>
        </p:nvSpPr>
        <p:spPr>
          <a:xfrm>
            <a:off x="444921" y="3493465"/>
            <a:ext cx="9655371" cy="18574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24"/>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Title + blank">
  <p:cSld name="2_Title + blank">
    <p:spTree>
      <p:nvGrpSpPr>
        <p:cNvPr id="1" name="Shape 377"/>
        <p:cNvGrpSpPr/>
        <p:nvPr/>
      </p:nvGrpSpPr>
      <p:grpSpPr>
        <a:xfrm>
          <a:off x="0" y="0"/>
          <a:ext cx="0" cy="0"/>
          <a:chOff x="0" y="0"/>
          <a:chExt cx="0" cy="0"/>
        </a:xfrm>
      </p:grpSpPr>
      <p:sp>
        <p:nvSpPr>
          <p:cNvPr id="378" name="Google Shape;378;p72"/>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p72"/>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0" name="Google Shape;380;p72"/>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81"/>
        <p:cNvGrpSpPr/>
        <p:nvPr/>
      </p:nvGrpSpPr>
      <p:grpSpPr>
        <a:xfrm>
          <a:off x="0" y="0"/>
          <a:ext cx="0" cy="0"/>
          <a:chOff x="0" y="0"/>
          <a:chExt cx="0" cy="0"/>
        </a:xfrm>
      </p:grpSpPr>
      <p:sp>
        <p:nvSpPr>
          <p:cNvPr id="382" name="Google Shape;382;p73"/>
          <p:cNvSpPr/>
          <p:nvPr/>
        </p:nvSpPr>
        <p:spPr>
          <a:xfrm rot="10800000">
            <a:off x="-1" y="5955676"/>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3" name="Google Shape;383;p73"/>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73"/>
          <p:cNvSpPr txBox="1">
            <a:spLocks noGrp="1"/>
          </p:cNvSpPr>
          <p:nvPr>
            <p:ph type="body" idx="2"/>
          </p:nvPr>
        </p:nvSpPr>
        <p:spPr>
          <a:xfrm>
            <a:off x="1807634" y="774569"/>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5" name="Google Shape;385;p73"/>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86"/>
        <p:cNvGrpSpPr/>
        <p:nvPr/>
      </p:nvGrpSpPr>
      <p:grpSpPr>
        <a:xfrm>
          <a:off x="0" y="0"/>
          <a:ext cx="0" cy="0"/>
          <a:chOff x="0" y="0"/>
          <a:chExt cx="0" cy="0"/>
        </a:xfrm>
      </p:grpSpPr>
      <p:sp>
        <p:nvSpPr>
          <p:cNvPr id="387" name="Google Shape;387;p74"/>
          <p:cNvSpPr>
            <a:spLocks noGrp="1"/>
          </p:cNvSpPr>
          <p:nvPr>
            <p:ph type="pic" idx="2"/>
          </p:nvPr>
        </p:nvSpPr>
        <p:spPr>
          <a:xfrm>
            <a:off x="0" y="-11722"/>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8" name="Google Shape;388;p74"/>
          <p:cNvSpPr/>
          <p:nvPr/>
        </p:nvSpPr>
        <p:spPr>
          <a:xfrm rot="10800000">
            <a:off x="-1" y="5943484"/>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9" name="Google Shape;389;p74"/>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0" name="Google Shape;390;p74"/>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91"/>
        <p:cNvGrpSpPr/>
        <p:nvPr/>
      </p:nvGrpSpPr>
      <p:grpSpPr>
        <a:xfrm>
          <a:off x="0" y="0"/>
          <a:ext cx="0" cy="0"/>
          <a:chOff x="0" y="0"/>
          <a:chExt cx="0" cy="0"/>
        </a:xfrm>
      </p:grpSpPr>
      <p:sp>
        <p:nvSpPr>
          <p:cNvPr id="392" name="Google Shape;392;p75"/>
          <p:cNvSpPr txBox="1">
            <a:spLocks noGrp="1"/>
          </p:cNvSpPr>
          <p:nvPr>
            <p:ph type="body" idx="1"/>
          </p:nvPr>
        </p:nvSpPr>
        <p:spPr>
          <a:xfrm>
            <a:off x="1807634" y="1493897"/>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75"/>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4" name="Google Shape;394;p75"/>
          <p:cNvSpPr txBox="1">
            <a:spLocks noGrp="1"/>
          </p:cNvSpPr>
          <p:nvPr>
            <p:ph type="body" idx="2"/>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5" name="Google Shape;395;p75"/>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396"/>
        <p:cNvGrpSpPr/>
        <p:nvPr/>
      </p:nvGrpSpPr>
      <p:grpSpPr>
        <a:xfrm>
          <a:off x="0" y="0"/>
          <a:ext cx="0" cy="0"/>
          <a:chOff x="0" y="0"/>
          <a:chExt cx="0" cy="0"/>
        </a:xfrm>
      </p:grpSpPr>
      <p:sp>
        <p:nvSpPr>
          <p:cNvPr id="397" name="Google Shape;397;p76"/>
          <p:cNvSpPr>
            <a:spLocks noGrp="1"/>
          </p:cNvSpPr>
          <p:nvPr>
            <p:ph type="pic" idx="2"/>
          </p:nvPr>
        </p:nvSpPr>
        <p:spPr>
          <a:xfrm>
            <a:off x="0" y="914986"/>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76"/>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76"/>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0" name="Google Shape;400;p76"/>
          <p:cNvSpPr txBox="1">
            <a:spLocks noGrp="1"/>
          </p:cNvSpPr>
          <p:nvPr>
            <p:ph type="body" idx="3"/>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1" name="Google Shape;401;p76"/>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02"/>
        <p:cNvGrpSpPr/>
        <p:nvPr/>
      </p:nvGrpSpPr>
      <p:grpSpPr>
        <a:xfrm>
          <a:off x="0" y="0"/>
          <a:ext cx="0" cy="0"/>
          <a:chOff x="0" y="0"/>
          <a:chExt cx="0" cy="0"/>
        </a:xfrm>
      </p:grpSpPr>
      <p:sp>
        <p:nvSpPr>
          <p:cNvPr id="403" name="Google Shape;403;p77"/>
          <p:cNvSpPr txBox="1">
            <a:spLocks noGrp="1"/>
          </p:cNvSpPr>
          <p:nvPr>
            <p:ph type="ctrTitle"/>
          </p:nvPr>
        </p:nvSpPr>
        <p:spPr>
          <a:xfrm>
            <a:off x="801725" y="2050500"/>
            <a:ext cx="10363200" cy="238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C72C"/>
              </a:buClr>
              <a:buSzPts val="7200"/>
              <a:buFont typeface="Cambria"/>
              <a:buNone/>
              <a:defRPr sz="7200" b="1">
                <a:solidFill>
                  <a:srgbClr val="FFC72C"/>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p77"/>
          <p:cNvSpPr/>
          <p:nvPr/>
        </p:nvSpPr>
        <p:spPr>
          <a:xfrm>
            <a:off x="0" y="-13000"/>
            <a:ext cx="553447" cy="909448"/>
          </a:xfrm>
          <a:custGeom>
            <a:avLst/>
            <a:gdLst/>
            <a:ahLst/>
            <a:cxnLst/>
            <a:rect l="l" t="t" r="r" b="b"/>
            <a:pathLst>
              <a:path w="801725" h="1317429" extrusionOk="0">
                <a:moveTo>
                  <a:pt x="801725" y="0"/>
                </a:moveTo>
                <a:lnTo>
                  <a:pt x="455034" y="1317429"/>
                </a:lnTo>
                <a:lnTo>
                  <a:pt x="0" y="1317429"/>
                </a:lnTo>
                <a:lnTo>
                  <a:pt x="0" y="0"/>
                </a:lnTo>
                <a:lnTo>
                  <a:pt x="801725" y="0"/>
                </a:lnTo>
                <a:close/>
              </a:path>
            </a:pathLst>
          </a:custGeom>
          <a:solidFill>
            <a:srgbClr val="FFC7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5" name="Google Shape;405;p77"/>
          <p:cNvSpPr/>
          <p:nvPr/>
        </p:nvSpPr>
        <p:spPr>
          <a:xfrm>
            <a:off x="4809147" y="-12699"/>
            <a:ext cx="7382854" cy="914986"/>
          </a:xfrm>
          <a:custGeom>
            <a:avLst/>
            <a:gdLst/>
            <a:ahLst/>
            <a:cxnLst/>
            <a:rect l="l" t="t" r="r" b="b"/>
            <a:pathLst>
              <a:path w="9276721" h="914986" extrusionOk="0">
                <a:moveTo>
                  <a:pt x="369615" y="4234"/>
                </a:moveTo>
                <a:lnTo>
                  <a:pt x="9276721" y="0"/>
                </a:lnTo>
                <a:lnTo>
                  <a:pt x="9276721" y="914986"/>
                </a:lnTo>
                <a:lnTo>
                  <a:pt x="0" y="914986"/>
                </a:lnTo>
                <a:lnTo>
                  <a:pt x="369615"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6" name="Google Shape;406;p77"/>
          <p:cNvPicPr preferRelativeResize="0"/>
          <p:nvPr/>
        </p:nvPicPr>
        <p:blipFill rotWithShape="1">
          <a:blip r:embed="rId2">
            <a:alphaModFix/>
          </a:blip>
          <a:srcRect/>
          <a:stretch/>
        </p:blipFill>
        <p:spPr>
          <a:xfrm>
            <a:off x="670559" y="-12192"/>
            <a:ext cx="4059937" cy="86563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ransition 1">
  <p:cSld name="3_Transition 1">
    <p:spTree>
      <p:nvGrpSpPr>
        <p:cNvPr id="1" name="Shape 407"/>
        <p:cNvGrpSpPr/>
        <p:nvPr/>
      </p:nvGrpSpPr>
      <p:grpSpPr>
        <a:xfrm>
          <a:off x="0" y="0"/>
          <a:ext cx="0" cy="0"/>
          <a:chOff x="0" y="0"/>
          <a:chExt cx="0" cy="0"/>
        </a:xfrm>
      </p:grpSpPr>
      <p:sp>
        <p:nvSpPr>
          <p:cNvPr id="408" name="Google Shape;408;p78"/>
          <p:cNvSpPr txBox="1">
            <a:spLocks noGrp="1"/>
          </p:cNvSpPr>
          <p:nvPr>
            <p:ph type="body" idx="1"/>
          </p:nvPr>
        </p:nvSpPr>
        <p:spPr>
          <a:xfrm>
            <a:off x="676167" y="2656505"/>
            <a:ext cx="6681076" cy="7454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5000"/>
              <a:buNone/>
              <a:defRPr sz="50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9" name="Google Shape;409;p78"/>
          <p:cNvSpPr txBox="1">
            <a:spLocks noGrp="1"/>
          </p:cNvSpPr>
          <p:nvPr>
            <p:ph type="body" idx="2"/>
          </p:nvPr>
        </p:nvSpPr>
        <p:spPr>
          <a:xfrm>
            <a:off x="676167" y="3401915"/>
            <a:ext cx="6681075" cy="5287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78"/>
          <p:cNvSpPr/>
          <p:nvPr/>
        </p:nvSpPr>
        <p:spPr>
          <a:xfrm>
            <a:off x="7357242" y="2627586"/>
            <a:ext cx="4834758" cy="1413642"/>
          </a:xfrm>
          <a:custGeom>
            <a:avLst/>
            <a:gdLst/>
            <a:ahLst/>
            <a:cxnLst/>
            <a:rect l="l" t="t" r="r" b="b"/>
            <a:pathLst>
              <a:path w="4834758" h="1413642" extrusionOk="0">
                <a:moveTo>
                  <a:pt x="4829503" y="0"/>
                </a:moveTo>
                <a:lnTo>
                  <a:pt x="367862" y="0"/>
                </a:lnTo>
                <a:lnTo>
                  <a:pt x="0" y="1413642"/>
                </a:lnTo>
                <a:lnTo>
                  <a:pt x="4834758" y="1413642"/>
                </a:lnTo>
                <a:cubicBezTo>
                  <a:pt x="4833006" y="942428"/>
                  <a:pt x="4831255" y="471214"/>
                  <a:pt x="4829503" y="0"/>
                </a:cubicBez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1" name="Google Shape;411;p78"/>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transition 2">
  <p:cSld name="3_transition 2">
    <p:spTree>
      <p:nvGrpSpPr>
        <p:cNvPr id="1" name="Shape 412"/>
        <p:cNvGrpSpPr/>
        <p:nvPr/>
      </p:nvGrpSpPr>
      <p:grpSpPr>
        <a:xfrm>
          <a:off x="0" y="0"/>
          <a:ext cx="0" cy="0"/>
          <a:chOff x="0" y="0"/>
          <a:chExt cx="0" cy="0"/>
        </a:xfrm>
      </p:grpSpPr>
      <p:sp>
        <p:nvSpPr>
          <p:cNvPr id="413" name="Google Shape;413;p79"/>
          <p:cNvSpPr/>
          <p:nvPr/>
        </p:nvSpPr>
        <p:spPr>
          <a:xfrm rot="10800000">
            <a:off x="0" y="2435919"/>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4" name="Google Shape;414;p79"/>
          <p:cNvSpPr txBox="1">
            <a:spLocks noGrp="1"/>
          </p:cNvSpPr>
          <p:nvPr>
            <p:ph type="body" idx="1"/>
          </p:nvPr>
        </p:nvSpPr>
        <p:spPr>
          <a:xfrm>
            <a:off x="444921" y="2467858"/>
            <a:ext cx="9655371"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200"/>
              <a:buNone/>
              <a:defRPr sz="52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79"/>
          <p:cNvSpPr txBox="1">
            <a:spLocks noGrp="1"/>
          </p:cNvSpPr>
          <p:nvPr>
            <p:ph type="body" idx="2"/>
          </p:nvPr>
        </p:nvSpPr>
        <p:spPr>
          <a:xfrm>
            <a:off x="444921" y="3493465"/>
            <a:ext cx="9655371" cy="18574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6" name="Google Shape;416;p79"/>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Big Statement">
  <p:cSld name="3_Big Statement">
    <p:spTree>
      <p:nvGrpSpPr>
        <p:cNvPr id="1" name="Shape 417"/>
        <p:cNvGrpSpPr/>
        <p:nvPr/>
      </p:nvGrpSpPr>
      <p:grpSpPr>
        <a:xfrm>
          <a:off x="0" y="0"/>
          <a:ext cx="0" cy="0"/>
          <a:chOff x="0" y="0"/>
          <a:chExt cx="0" cy="0"/>
        </a:xfrm>
      </p:grpSpPr>
      <p:sp>
        <p:nvSpPr>
          <p:cNvPr id="418" name="Google Shape;418;p80"/>
          <p:cNvSpPr/>
          <p:nvPr/>
        </p:nvSpPr>
        <p:spPr>
          <a:xfrm>
            <a:off x="0" y="0"/>
            <a:ext cx="12192000" cy="6858000"/>
          </a:xfrm>
          <a:prstGeom prst="rect">
            <a:avLst/>
          </a:prstGeom>
          <a:gradFill>
            <a:gsLst>
              <a:gs pos="0">
                <a:srgbClr val="FFC72C"/>
              </a:gs>
              <a:gs pos="100000">
                <a:srgbClr val="FAA21B"/>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9" name="Google Shape;419;p80"/>
          <p:cNvSpPr txBox="1">
            <a:spLocks noGrp="1"/>
          </p:cNvSpPr>
          <p:nvPr>
            <p:ph type="body" idx="1"/>
          </p:nvPr>
        </p:nvSpPr>
        <p:spPr>
          <a:xfrm>
            <a:off x="1018525" y="1483580"/>
            <a:ext cx="10158274" cy="28023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9600"/>
              <a:buNone/>
              <a:defRPr sz="96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80"/>
          <p:cNvSpPr txBox="1">
            <a:spLocks noGrp="1"/>
          </p:cNvSpPr>
          <p:nvPr>
            <p:ph type="body" idx="2"/>
          </p:nvPr>
        </p:nvSpPr>
        <p:spPr>
          <a:xfrm>
            <a:off x="1018525" y="4294646"/>
            <a:ext cx="10158275" cy="114408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1" name="Google Shape;421;p80"/>
          <p:cNvPicPr preferRelativeResize="0"/>
          <p:nvPr/>
        </p:nvPicPr>
        <p:blipFill rotWithShape="1">
          <a:blip r:embed="rId2">
            <a:alphaModFix/>
          </a:blip>
          <a:srcRect/>
          <a:stretch/>
        </p:blipFill>
        <p:spPr>
          <a:xfrm>
            <a:off x="9133366" y="6060558"/>
            <a:ext cx="2567261" cy="38766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Title + 1 column">
  <p:cSld name="3_Title + 1 column">
    <p:spTree>
      <p:nvGrpSpPr>
        <p:cNvPr id="1" name="Shape 422"/>
        <p:cNvGrpSpPr/>
        <p:nvPr/>
      </p:nvGrpSpPr>
      <p:grpSpPr>
        <a:xfrm>
          <a:off x="0" y="0"/>
          <a:ext cx="0" cy="0"/>
          <a:chOff x="0" y="0"/>
          <a:chExt cx="0" cy="0"/>
        </a:xfrm>
      </p:grpSpPr>
      <p:sp>
        <p:nvSpPr>
          <p:cNvPr id="423" name="Google Shape;423;p81"/>
          <p:cNvSpPr txBox="1">
            <a:spLocks noGrp="1"/>
          </p:cNvSpPr>
          <p:nvPr>
            <p:ph type="body" idx="1"/>
          </p:nvPr>
        </p:nvSpPr>
        <p:spPr>
          <a:xfrm>
            <a:off x="211245" y="135555"/>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4000"/>
              <a:buNone/>
              <a:defRPr sz="40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4" name="Google Shape;424;p81"/>
          <p:cNvSpPr txBox="1">
            <a:spLocks noGrp="1"/>
          </p:cNvSpPr>
          <p:nvPr>
            <p:ph type="body" idx="2"/>
          </p:nvPr>
        </p:nvSpPr>
        <p:spPr>
          <a:xfrm>
            <a:off x="1807634" y="1534063"/>
            <a:ext cx="8362951" cy="37433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81"/>
          <p:cNvSpPr/>
          <p:nvPr/>
        </p:nvSpPr>
        <p:spPr>
          <a:xfrm>
            <a:off x="6716813" y="5927"/>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6" name="Google Shape;426;p81"/>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Statement">
  <p:cSld name="Big Statement">
    <p:spTree>
      <p:nvGrpSpPr>
        <p:cNvPr id="1" name="Shape 27"/>
        <p:cNvGrpSpPr/>
        <p:nvPr/>
      </p:nvGrpSpPr>
      <p:grpSpPr>
        <a:xfrm>
          <a:off x="0" y="0"/>
          <a:ext cx="0" cy="0"/>
          <a:chOff x="0" y="0"/>
          <a:chExt cx="0" cy="0"/>
        </a:xfrm>
      </p:grpSpPr>
      <p:sp>
        <p:nvSpPr>
          <p:cNvPr id="28" name="Google Shape;28;p25"/>
          <p:cNvSpPr/>
          <p:nvPr/>
        </p:nvSpPr>
        <p:spPr>
          <a:xfrm>
            <a:off x="0" y="0"/>
            <a:ext cx="12192000" cy="6858000"/>
          </a:xfrm>
          <a:prstGeom prst="rect">
            <a:avLst/>
          </a:prstGeom>
          <a:gradFill>
            <a:gsLst>
              <a:gs pos="0">
                <a:srgbClr val="0033A0"/>
              </a:gs>
              <a:gs pos="100000">
                <a:srgbClr val="232C65"/>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25"/>
          <p:cNvSpPr txBox="1">
            <a:spLocks noGrp="1"/>
          </p:cNvSpPr>
          <p:nvPr>
            <p:ph type="body" idx="1"/>
          </p:nvPr>
        </p:nvSpPr>
        <p:spPr>
          <a:xfrm>
            <a:off x="1018525" y="1483580"/>
            <a:ext cx="10158274" cy="28023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9600"/>
              <a:buNone/>
              <a:defRPr sz="96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5"/>
          <p:cNvSpPr txBox="1">
            <a:spLocks noGrp="1"/>
          </p:cNvSpPr>
          <p:nvPr>
            <p:ph type="body" idx="2"/>
          </p:nvPr>
        </p:nvSpPr>
        <p:spPr>
          <a:xfrm>
            <a:off x="1018525" y="4294646"/>
            <a:ext cx="10158275" cy="114408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25"/>
          <p:cNvPicPr preferRelativeResize="0"/>
          <p:nvPr/>
        </p:nvPicPr>
        <p:blipFill rotWithShape="1">
          <a:blip r:embed="rId2">
            <a:alphaModFix/>
          </a:blip>
          <a:srcRect/>
          <a:stretch/>
        </p:blipFill>
        <p:spPr>
          <a:xfrm>
            <a:off x="9133366" y="6060558"/>
            <a:ext cx="2567261" cy="38766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Title2 + 1 column">
  <p:cSld name="3_Title2 + 1 column">
    <p:spTree>
      <p:nvGrpSpPr>
        <p:cNvPr id="1" name="Shape 427"/>
        <p:cNvGrpSpPr/>
        <p:nvPr/>
      </p:nvGrpSpPr>
      <p:grpSpPr>
        <a:xfrm>
          <a:off x="0" y="0"/>
          <a:ext cx="0" cy="0"/>
          <a:chOff x="0" y="0"/>
          <a:chExt cx="0" cy="0"/>
        </a:xfrm>
      </p:grpSpPr>
      <p:sp>
        <p:nvSpPr>
          <p:cNvPr id="428" name="Google Shape;428;p82"/>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9" name="Google Shape;429;p82"/>
          <p:cNvSpPr txBox="1">
            <a:spLocks noGrp="1"/>
          </p:cNvSpPr>
          <p:nvPr>
            <p:ph type="body" idx="1"/>
          </p:nvPr>
        </p:nvSpPr>
        <p:spPr>
          <a:xfrm>
            <a:off x="1807634" y="1524000"/>
            <a:ext cx="8362951" cy="41380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0" name="Google Shape;430;p82"/>
          <p:cNvSpPr txBox="1">
            <a:spLocks noGrp="1"/>
          </p:cNvSpPr>
          <p:nvPr>
            <p:ph type="body" idx="2"/>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1" name="Google Shape;431;p82"/>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6_Title + 2 columns">
  <p:cSld name="6_Title + 2 columns">
    <p:spTree>
      <p:nvGrpSpPr>
        <p:cNvPr id="1" name="Shape 432"/>
        <p:cNvGrpSpPr/>
        <p:nvPr/>
      </p:nvGrpSpPr>
      <p:grpSpPr>
        <a:xfrm>
          <a:off x="0" y="0"/>
          <a:ext cx="0" cy="0"/>
          <a:chOff x="0" y="0"/>
          <a:chExt cx="0" cy="0"/>
        </a:xfrm>
      </p:grpSpPr>
      <p:sp>
        <p:nvSpPr>
          <p:cNvPr id="433" name="Google Shape;433;p83"/>
          <p:cNvSpPr txBox="1">
            <a:spLocks noGrp="1"/>
          </p:cNvSpPr>
          <p:nvPr>
            <p:ph type="body" idx="1"/>
          </p:nvPr>
        </p:nvSpPr>
        <p:spPr>
          <a:xfrm>
            <a:off x="181613" y="117650"/>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4000"/>
              <a:buNone/>
              <a:defRPr sz="40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83"/>
          <p:cNvSpPr txBox="1">
            <a:spLocks noGrp="1"/>
          </p:cNvSpPr>
          <p:nvPr>
            <p:ph type="body" idx="2"/>
          </p:nvPr>
        </p:nvSpPr>
        <p:spPr>
          <a:xfrm>
            <a:off x="800137"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800"/>
              <a:buNone/>
              <a:defRPr sz="48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83"/>
          <p:cNvSpPr txBox="1">
            <a:spLocks noGrp="1"/>
          </p:cNvSpPr>
          <p:nvPr>
            <p:ph type="body" idx="3"/>
          </p:nvPr>
        </p:nvSpPr>
        <p:spPr>
          <a:xfrm>
            <a:off x="6277611"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800"/>
              <a:buNone/>
              <a:defRPr sz="48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83"/>
          <p:cNvSpPr txBox="1">
            <a:spLocks noGrp="1"/>
          </p:cNvSpPr>
          <p:nvPr>
            <p:ph type="body" idx="4"/>
          </p:nvPr>
        </p:nvSpPr>
        <p:spPr>
          <a:xfrm>
            <a:off x="800100"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83"/>
          <p:cNvSpPr txBox="1">
            <a:spLocks noGrp="1"/>
          </p:cNvSpPr>
          <p:nvPr>
            <p:ph type="body" idx="5"/>
          </p:nvPr>
        </p:nvSpPr>
        <p:spPr>
          <a:xfrm>
            <a:off x="6277573"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83"/>
          <p:cNvSpPr/>
          <p:nvPr/>
        </p:nvSpPr>
        <p:spPr>
          <a:xfrm>
            <a:off x="6708346" y="-12192"/>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9" name="Google Shape;439;p83"/>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7_Title + 2 columns">
  <p:cSld name="7_Title + 2 columns">
    <p:spTree>
      <p:nvGrpSpPr>
        <p:cNvPr id="1" name="Shape 440"/>
        <p:cNvGrpSpPr/>
        <p:nvPr/>
      </p:nvGrpSpPr>
      <p:grpSpPr>
        <a:xfrm>
          <a:off x="0" y="0"/>
          <a:ext cx="0" cy="0"/>
          <a:chOff x="0" y="0"/>
          <a:chExt cx="0" cy="0"/>
        </a:xfrm>
      </p:grpSpPr>
      <p:sp>
        <p:nvSpPr>
          <p:cNvPr id="441" name="Google Shape;441;p84"/>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84"/>
          <p:cNvSpPr txBox="1">
            <a:spLocks noGrp="1"/>
          </p:cNvSpPr>
          <p:nvPr>
            <p:ph type="body" idx="1"/>
          </p:nvPr>
        </p:nvSpPr>
        <p:spPr>
          <a:xfrm>
            <a:off x="78321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800"/>
              <a:buNone/>
              <a:defRPr sz="48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84"/>
          <p:cNvSpPr txBox="1">
            <a:spLocks noGrp="1"/>
          </p:cNvSpPr>
          <p:nvPr>
            <p:ph type="body" idx="2"/>
          </p:nvPr>
        </p:nvSpPr>
        <p:spPr>
          <a:xfrm>
            <a:off x="623105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800"/>
              <a:buNone/>
              <a:defRPr sz="48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84"/>
          <p:cNvSpPr txBox="1">
            <a:spLocks noGrp="1"/>
          </p:cNvSpPr>
          <p:nvPr>
            <p:ph type="body" idx="3"/>
          </p:nvPr>
        </p:nvSpPr>
        <p:spPr>
          <a:xfrm>
            <a:off x="783167"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p84"/>
          <p:cNvSpPr txBox="1">
            <a:spLocks noGrp="1"/>
          </p:cNvSpPr>
          <p:nvPr>
            <p:ph type="body" idx="4"/>
          </p:nvPr>
        </p:nvSpPr>
        <p:spPr>
          <a:xfrm>
            <a:off x="6231006"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84"/>
          <p:cNvSpPr txBox="1">
            <a:spLocks noGrp="1"/>
          </p:cNvSpPr>
          <p:nvPr>
            <p:ph type="body" idx="5"/>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7" name="Google Shape;447;p84"/>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6_Title + 3 columns">
  <p:cSld name="6_Title + 3 columns">
    <p:spTree>
      <p:nvGrpSpPr>
        <p:cNvPr id="1" name="Shape 448"/>
        <p:cNvGrpSpPr/>
        <p:nvPr/>
      </p:nvGrpSpPr>
      <p:grpSpPr>
        <a:xfrm>
          <a:off x="0" y="0"/>
          <a:ext cx="0" cy="0"/>
          <a:chOff x="0" y="0"/>
          <a:chExt cx="0" cy="0"/>
        </a:xfrm>
      </p:grpSpPr>
      <p:sp>
        <p:nvSpPr>
          <p:cNvPr id="449" name="Google Shape;449;p85"/>
          <p:cNvSpPr txBox="1">
            <a:spLocks noGrp="1"/>
          </p:cNvSpPr>
          <p:nvPr>
            <p:ph type="body" idx="1"/>
          </p:nvPr>
        </p:nvSpPr>
        <p:spPr>
          <a:xfrm>
            <a:off x="126579" y="111073"/>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4000"/>
              <a:buNone/>
              <a:defRPr sz="40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0" name="Google Shape;450;p85"/>
          <p:cNvSpPr txBox="1">
            <a:spLocks noGrp="1"/>
          </p:cNvSpPr>
          <p:nvPr>
            <p:ph type="body" idx="2"/>
          </p:nvPr>
        </p:nvSpPr>
        <p:spPr>
          <a:xfrm>
            <a:off x="549129" y="1761151"/>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1" name="Google Shape;451;p85"/>
          <p:cNvSpPr txBox="1">
            <a:spLocks noGrp="1"/>
          </p:cNvSpPr>
          <p:nvPr>
            <p:ph type="body" idx="3"/>
          </p:nvPr>
        </p:nvSpPr>
        <p:spPr>
          <a:xfrm>
            <a:off x="4315692"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85"/>
          <p:cNvSpPr txBox="1">
            <a:spLocks noGrp="1"/>
          </p:cNvSpPr>
          <p:nvPr>
            <p:ph type="body" idx="4"/>
          </p:nvPr>
        </p:nvSpPr>
        <p:spPr>
          <a:xfrm>
            <a:off x="8056537"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p85"/>
          <p:cNvSpPr txBox="1">
            <a:spLocks noGrp="1"/>
          </p:cNvSpPr>
          <p:nvPr>
            <p:ph type="body" idx="5"/>
          </p:nvPr>
        </p:nvSpPr>
        <p:spPr>
          <a:xfrm>
            <a:off x="549131" y="2421173"/>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85"/>
          <p:cNvSpPr txBox="1">
            <a:spLocks noGrp="1"/>
          </p:cNvSpPr>
          <p:nvPr>
            <p:ph type="body" idx="6"/>
          </p:nvPr>
        </p:nvSpPr>
        <p:spPr>
          <a:xfrm>
            <a:off x="4315693" y="2411745"/>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85"/>
          <p:cNvSpPr txBox="1">
            <a:spLocks noGrp="1"/>
          </p:cNvSpPr>
          <p:nvPr>
            <p:ph type="body" idx="7"/>
          </p:nvPr>
        </p:nvSpPr>
        <p:spPr>
          <a:xfrm>
            <a:off x="8058740" y="2416756"/>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6" name="Google Shape;456;p85"/>
          <p:cNvSpPr/>
          <p:nvPr/>
        </p:nvSpPr>
        <p:spPr>
          <a:xfrm>
            <a:off x="6716813" y="5927"/>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7" name="Google Shape;457;p85"/>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7_Title + 3 columns">
  <p:cSld name="7_Title + 3 columns">
    <p:spTree>
      <p:nvGrpSpPr>
        <p:cNvPr id="1" name="Shape 458"/>
        <p:cNvGrpSpPr/>
        <p:nvPr/>
      </p:nvGrpSpPr>
      <p:grpSpPr>
        <a:xfrm>
          <a:off x="0" y="0"/>
          <a:ext cx="0" cy="0"/>
          <a:chOff x="0" y="0"/>
          <a:chExt cx="0" cy="0"/>
        </a:xfrm>
      </p:grpSpPr>
      <p:sp>
        <p:nvSpPr>
          <p:cNvPr id="459" name="Google Shape;459;p86"/>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0" name="Google Shape;460;p86"/>
          <p:cNvSpPr txBox="1">
            <a:spLocks noGrp="1"/>
          </p:cNvSpPr>
          <p:nvPr>
            <p:ph type="body" idx="1"/>
          </p:nvPr>
        </p:nvSpPr>
        <p:spPr>
          <a:xfrm>
            <a:off x="598178" y="1566587"/>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1" name="Google Shape;461;p86"/>
          <p:cNvSpPr txBox="1">
            <a:spLocks noGrp="1"/>
          </p:cNvSpPr>
          <p:nvPr>
            <p:ph type="body" idx="2"/>
          </p:nvPr>
        </p:nvSpPr>
        <p:spPr>
          <a:xfrm>
            <a:off x="4364741"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86"/>
          <p:cNvSpPr txBox="1">
            <a:spLocks noGrp="1"/>
          </p:cNvSpPr>
          <p:nvPr>
            <p:ph type="body" idx="3"/>
          </p:nvPr>
        </p:nvSpPr>
        <p:spPr>
          <a:xfrm>
            <a:off x="8105586"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86"/>
          <p:cNvSpPr txBox="1">
            <a:spLocks noGrp="1"/>
          </p:cNvSpPr>
          <p:nvPr>
            <p:ph type="body" idx="4"/>
          </p:nvPr>
        </p:nvSpPr>
        <p:spPr>
          <a:xfrm>
            <a:off x="598179" y="2226609"/>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86"/>
          <p:cNvSpPr txBox="1">
            <a:spLocks noGrp="1"/>
          </p:cNvSpPr>
          <p:nvPr>
            <p:ph type="body" idx="5"/>
          </p:nvPr>
        </p:nvSpPr>
        <p:spPr>
          <a:xfrm>
            <a:off x="4364741" y="2217181"/>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5" name="Google Shape;465;p86"/>
          <p:cNvSpPr txBox="1">
            <a:spLocks noGrp="1"/>
          </p:cNvSpPr>
          <p:nvPr>
            <p:ph type="body" idx="6"/>
          </p:nvPr>
        </p:nvSpPr>
        <p:spPr>
          <a:xfrm>
            <a:off x="8107788" y="2222192"/>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p86"/>
          <p:cNvSpPr txBox="1">
            <a:spLocks noGrp="1"/>
          </p:cNvSpPr>
          <p:nvPr>
            <p:ph type="body" idx="7"/>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7" name="Google Shape;467;p86"/>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6_Title + 3 column 2 row">
  <p:cSld name="6_Title + 3 column 2 row">
    <p:spTree>
      <p:nvGrpSpPr>
        <p:cNvPr id="1" name="Shape 468"/>
        <p:cNvGrpSpPr/>
        <p:nvPr/>
      </p:nvGrpSpPr>
      <p:grpSpPr>
        <a:xfrm>
          <a:off x="0" y="0"/>
          <a:ext cx="0" cy="0"/>
          <a:chOff x="0" y="0"/>
          <a:chExt cx="0" cy="0"/>
        </a:xfrm>
      </p:grpSpPr>
      <p:sp>
        <p:nvSpPr>
          <p:cNvPr id="469" name="Google Shape;469;p87"/>
          <p:cNvSpPr txBox="1">
            <a:spLocks noGrp="1"/>
          </p:cNvSpPr>
          <p:nvPr>
            <p:ph type="body" idx="1"/>
          </p:nvPr>
        </p:nvSpPr>
        <p:spPr>
          <a:xfrm>
            <a:off x="168912" y="142962"/>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4000"/>
              <a:buNone/>
              <a:defRPr sz="40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0" name="Google Shape;470;p87"/>
          <p:cNvSpPr txBox="1">
            <a:spLocks noGrp="1"/>
          </p:cNvSpPr>
          <p:nvPr>
            <p:ph type="body" idx="2"/>
          </p:nvPr>
        </p:nvSpPr>
        <p:spPr>
          <a:xfrm>
            <a:off x="813927"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87"/>
          <p:cNvSpPr txBox="1">
            <a:spLocks noGrp="1"/>
          </p:cNvSpPr>
          <p:nvPr>
            <p:ph type="body" idx="3"/>
          </p:nvPr>
        </p:nvSpPr>
        <p:spPr>
          <a:xfrm>
            <a:off x="813927"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2" name="Google Shape;472;p87"/>
          <p:cNvSpPr txBox="1">
            <a:spLocks noGrp="1"/>
          </p:cNvSpPr>
          <p:nvPr>
            <p:ph type="body" idx="4"/>
          </p:nvPr>
        </p:nvSpPr>
        <p:spPr>
          <a:xfrm>
            <a:off x="4523615"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3" name="Google Shape;473;p87"/>
          <p:cNvSpPr txBox="1">
            <a:spLocks noGrp="1"/>
          </p:cNvSpPr>
          <p:nvPr>
            <p:ph type="body" idx="5"/>
          </p:nvPr>
        </p:nvSpPr>
        <p:spPr>
          <a:xfrm>
            <a:off x="4523615"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87"/>
          <p:cNvSpPr txBox="1">
            <a:spLocks noGrp="1"/>
          </p:cNvSpPr>
          <p:nvPr>
            <p:ph type="body" idx="6"/>
          </p:nvPr>
        </p:nvSpPr>
        <p:spPr>
          <a:xfrm>
            <a:off x="8233303"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87"/>
          <p:cNvSpPr txBox="1">
            <a:spLocks noGrp="1"/>
          </p:cNvSpPr>
          <p:nvPr>
            <p:ph type="body" idx="7"/>
          </p:nvPr>
        </p:nvSpPr>
        <p:spPr>
          <a:xfrm>
            <a:off x="8233303"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87"/>
          <p:cNvSpPr txBox="1">
            <a:spLocks noGrp="1"/>
          </p:cNvSpPr>
          <p:nvPr>
            <p:ph type="body" idx="8"/>
          </p:nvPr>
        </p:nvSpPr>
        <p:spPr>
          <a:xfrm>
            <a:off x="813927"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7" name="Google Shape;477;p87"/>
          <p:cNvSpPr txBox="1">
            <a:spLocks noGrp="1"/>
          </p:cNvSpPr>
          <p:nvPr>
            <p:ph type="body" idx="9"/>
          </p:nvPr>
        </p:nvSpPr>
        <p:spPr>
          <a:xfrm>
            <a:off x="813927"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8" name="Google Shape;478;p87"/>
          <p:cNvSpPr txBox="1">
            <a:spLocks noGrp="1"/>
          </p:cNvSpPr>
          <p:nvPr>
            <p:ph type="body" idx="13"/>
          </p:nvPr>
        </p:nvSpPr>
        <p:spPr>
          <a:xfrm>
            <a:off x="4523615"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9" name="Google Shape;479;p87"/>
          <p:cNvSpPr txBox="1">
            <a:spLocks noGrp="1"/>
          </p:cNvSpPr>
          <p:nvPr>
            <p:ph type="body" idx="14"/>
          </p:nvPr>
        </p:nvSpPr>
        <p:spPr>
          <a:xfrm>
            <a:off x="4523615"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0" name="Google Shape;480;p87"/>
          <p:cNvSpPr txBox="1">
            <a:spLocks noGrp="1"/>
          </p:cNvSpPr>
          <p:nvPr>
            <p:ph type="body" idx="15"/>
          </p:nvPr>
        </p:nvSpPr>
        <p:spPr>
          <a:xfrm>
            <a:off x="8233303"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1" name="Google Shape;481;p87"/>
          <p:cNvSpPr txBox="1">
            <a:spLocks noGrp="1"/>
          </p:cNvSpPr>
          <p:nvPr>
            <p:ph type="body" idx="16"/>
          </p:nvPr>
        </p:nvSpPr>
        <p:spPr>
          <a:xfrm>
            <a:off x="8233303"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2" name="Google Shape;482;p87"/>
          <p:cNvSpPr/>
          <p:nvPr/>
        </p:nvSpPr>
        <p:spPr>
          <a:xfrm>
            <a:off x="6727446" y="-12501"/>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3" name="Google Shape;483;p87"/>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7_Title + 3 column 2 row">
  <p:cSld name="7_Title + 3 column 2 row">
    <p:spTree>
      <p:nvGrpSpPr>
        <p:cNvPr id="1" name="Shape 484"/>
        <p:cNvGrpSpPr/>
        <p:nvPr/>
      </p:nvGrpSpPr>
      <p:grpSpPr>
        <a:xfrm>
          <a:off x="0" y="0"/>
          <a:ext cx="0" cy="0"/>
          <a:chOff x="0" y="0"/>
          <a:chExt cx="0" cy="0"/>
        </a:xfrm>
      </p:grpSpPr>
      <p:sp>
        <p:nvSpPr>
          <p:cNvPr id="485" name="Google Shape;485;p88"/>
          <p:cNvSpPr/>
          <p:nvPr/>
        </p:nvSpPr>
        <p:spPr>
          <a:xfrm rot="10800000">
            <a:off x="0" y="-12907"/>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p88"/>
          <p:cNvSpPr txBox="1">
            <a:spLocks noGrp="1"/>
          </p:cNvSpPr>
          <p:nvPr>
            <p:ph type="body" idx="1"/>
          </p:nvPr>
        </p:nvSpPr>
        <p:spPr>
          <a:xfrm>
            <a:off x="813927"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7" name="Google Shape;487;p88"/>
          <p:cNvSpPr txBox="1">
            <a:spLocks noGrp="1"/>
          </p:cNvSpPr>
          <p:nvPr>
            <p:ph type="body" idx="2"/>
          </p:nvPr>
        </p:nvSpPr>
        <p:spPr>
          <a:xfrm>
            <a:off x="813927"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8" name="Google Shape;488;p88"/>
          <p:cNvSpPr txBox="1">
            <a:spLocks noGrp="1"/>
          </p:cNvSpPr>
          <p:nvPr>
            <p:ph type="body" idx="3"/>
          </p:nvPr>
        </p:nvSpPr>
        <p:spPr>
          <a:xfrm>
            <a:off x="4523615"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9" name="Google Shape;489;p88"/>
          <p:cNvSpPr txBox="1">
            <a:spLocks noGrp="1"/>
          </p:cNvSpPr>
          <p:nvPr>
            <p:ph type="body" idx="4"/>
          </p:nvPr>
        </p:nvSpPr>
        <p:spPr>
          <a:xfrm>
            <a:off x="4523615"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0" name="Google Shape;490;p88"/>
          <p:cNvSpPr txBox="1">
            <a:spLocks noGrp="1"/>
          </p:cNvSpPr>
          <p:nvPr>
            <p:ph type="body" idx="5"/>
          </p:nvPr>
        </p:nvSpPr>
        <p:spPr>
          <a:xfrm>
            <a:off x="8233303"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88"/>
          <p:cNvSpPr txBox="1">
            <a:spLocks noGrp="1"/>
          </p:cNvSpPr>
          <p:nvPr>
            <p:ph type="body" idx="6"/>
          </p:nvPr>
        </p:nvSpPr>
        <p:spPr>
          <a:xfrm>
            <a:off x="8233303"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2" name="Google Shape;492;p88"/>
          <p:cNvSpPr txBox="1">
            <a:spLocks noGrp="1"/>
          </p:cNvSpPr>
          <p:nvPr>
            <p:ph type="body" idx="7"/>
          </p:nvPr>
        </p:nvSpPr>
        <p:spPr>
          <a:xfrm>
            <a:off x="809634" y="3670359"/>
            <a:ext cx="3068272"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88"/>
          <p:cNvSpPr txBox="1">
            <a:spLocks noGrp="1"/>
          </p:cNvSpPr>
          <p:nvPr>
            <p:ph type="body" idx="8"/>
          </p:nvPr>
        </p:nvSpPr>
        <p:spPr>
          <a:xfrm>
            <a:off x="809635" y="4254972"/>
            <a:ext cx="3068272"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88"/>
          <p:cNvSpPr txBox="1">
            <a:spLocks noGrp="1"/>
          </p:cNvSpPr>
          <p:nvPr>
            <p:ph type="body" idx="9"/>
          </p:nvPr>
        </p:nvSpPr>
        <p:spPr>
          <a:xfrm>
            <a:off x="4523615"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88"/>
          <p:cNvSpPr txBox="1">
            <a:spLocks noGrp="1"/>
          </p:cNvSpPr>
          <p:nvPr>
            <p:ph type="body" idx="13"/>
          </p:nvPr>
        </p:nvSpPr>
        <p:spPr>
          <a:xfrm>
            <a:off x="4523615"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88"/>
          <p:cNvSpPr txBox="1">
            <a:spLocks noGrp="1"/>
          </p:cNvSpPr>
          <p:nvPr>
            <p:ph type="body" idx="14"/>
          </p:nvPr>
        </p:nvSpPr>
        <p:spPr>
          <a:xfrm>
            <a:off x="8233303"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88"/>
          <p:cNvSpPr txBox="1">
            <a:spLocks noGrp="1"/>
          </p:cNvSpPr>
          <p:nvPr>
            <p:ph type="body" idx="15"/>
          </p:nvPr>
        </p:nvSpPr>
        <p:spPr>
          <a:xfrm>
            <a:off x="8233303"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88"/>
          <p:cNvSpPr txBox="1">
            <a:spLocks noGrp="1"/>
          </p:cNvSpPr>
          <p:nvPr>
            <p:ph type="body" idx="16"/>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9" name="Google Shape;499;p88"/>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2 + 3 images">
  <p:cSld name="3_Title2 + 3 images">
    <p:spTree>
      <p:nvGrpSpPr>
        <p:cNvPr id="1" name="Shape 500"/>
        <p:cNvGrpSpPr/>
        <p:nvPr/>
      </p:nvGrpSpPr>
      <p:grpSpPr>
        <a:xfrm>
          <a:off x="0" y="0"/>
          <a:ext cx="0" cy="0"/>
          <a:chOff x="0" y="0"/>
          <a:chExt cx="0" cy="0"/>
        </a:xfrm>
      </p:grpSpPr>
      <p:sp>
        <p:nvSpPr>
          <p:cNvPr id="501" name="Google Shape;501;p89"/>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2" name="Google Shape;502;p89"/>
          <p:cNvSpPr>
            <a:spLocks noGrp="1"/>
          </p:cNvSpPr>
          <p:nvPr>
            <p:ph type="pic" idx="2"/>
          </p:nvPr>
        </p:nvSpPr>
        <p:spPr>
          <a:xfrm>
            <a:off x="612510"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3" name="Google Shape;503;p89"/>
          <p:cNvSpPr>
            <a:spLocks noGrp="1"/>
          </p:cNvSpPr>
          <p:nvPr>
            <p:ph type="pic" idx="3"/>
          </p:nvPr>
        </p:nvSpPr>
        <p:spPr>
          <a:xfrm>
            <a:off x="4415527"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4" name="Google Shape;504;p89"/>
          <p:cNvSpPr>
            <a:spLocks noGrp="1"/>
          </p:cNvSpPr>
          <p:nvPr>
            <p:ph type="pic" idx="4"/>
          </p:nvPr>
        </p:nvSpPr>
        <p:spPr>
          <a:xfrm>
            <a:off x="8218544" y="2052023"/>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5" name="Google Shape;505;p89"/>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6" name="Google Shape;506;p89"/>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le + blank">
  <p:cSld name="3_Title + blank">
    <p:spTree>
      <p:nvGrpSpPr>
        <p:cNvPr id="1" name="Shape 507"/>
        <p:cNvGrpSpPr/>
        <p:nvPr/>
      </p:nvGrpSpPr>
      <p:grpSpPr>
        <a:xfrm>
          <a:off x="0" y="0"/>
          <a:ext cx="0" cy="0"/>
          <a:chOff x="0" y="0"/>
          <a:chExt cx="0" cy="0"/>
        </a:xfrm>
      </p:grpSpPr>
      <p:sp>
        <p:nvSpPr>
          <p:cNvPr id="508" name="Google Shape;508;p90"/>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9" name="Google Shape;509;p90"/>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0" name="Google Shape;510;p90"/>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511"/>
        <p:cNvGrpSpPr/>
        <p:nvPr/>
      </p:nvGrpSpPr>
      <p:grpSpPr>
        <a:xfrm>
          <a:off x="0" y="0"/>
          <a:ext cx="0" cy="0"/>
          <a:chOff x="0" y="0"/>
          <a:chExt cx="0" cy="0"/>
        </a:xfrm>
      </p:grpSpPr>
      <p:sp>
        <p:nvSpPr>
          <p:cNvPr id="512" name="Google Shape;512;p91"/>
          <p:cNvSpPr/>
          <p:nvPr/>
        </p:nvSpPr>
        <p:spPr>
          <a:xfrm rot="10800000">
            <a:off x="-1" y="5955676"/>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3" name="Google Shape;513;p91"/>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91"/>
          <p:cNvSpPr txBox="1">
            <a:spLocks noGrp="1"/>
          </p:cNvSpPr>
          <p:nvPr>
            <p:ph type="body" idx="2"/>
          </p:nvPr>
        </p:nvSpPr>
        <p:spPr>
          <a:xfrm>
            <a:off x="1807634" y="774569"/>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5" name="Google Shape;515;p91"/>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p:cSld name="Title + 1 column">
    <p:spTree>
      <p:nvGrpSpPr>
        <p:cNvPr id="1" name="Shape 32"/>
        <p:cNvGrpSpPr/>
        <p:nvPr/>
      </p:nvGrpSpPr>
      <p:grpSpPr>
        <a:xfrm>
          <a:off x="0" y="0"/>
          <a:ext cx="0" cy="0"/>
          <a:chOff x="0" y="0"/>
          <a:chExt cx="0" cy="0"/>
        </a:xfrm>
      </p:grpSpPr>
      <p:sp>
        <p:nvSpPr>
          <p:cNvPr id="33" name="Google Shape;33;p26"/>
          <p:cNvSpPr txBox="1">
            <a:spLocks noGrp="1"/>
          </p:cNvSpPr>
          <p:nvPr>
            <p:ph type="body" idx="1"/>
          </p:nvPr>
        </p:nvSpPr>
        <p:spPr>
          <a:xfrm>
            <a:off x="211245" y="135555"/>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A0"/>
              </a:buClr>
              <a:buSzPts val="4000"/>
              <a:buNone/>
              <a:defRPr sz="40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6"/>
          <p:cNvSpPr txBox="1">
            <a:spLocks noGrp="1"/>
          </p:cNvSpPr>
          <p:nvPr>
            <p:ph type="body" idx="2"/>
          </p:nvPr>
        </p:nvSpPr>
        <p:spPr>
          <a:xfrm>
            <a:off x="1807634" y="1534063"/>
            <a:ext cx="8362951" cy="37433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6"/>
          <p:cNvSpPr/>
          <p:nvPr/>
        </p:nvSpPr>
        <p:spPr>
          <a:xfrm>
            <a:off x="6716813" y="-55033"/>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 name="Google Shape;36;p26"/>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516"/>
        <p:cNvGrpSpPr/>
        <p:nvPr/>
      </p:nvGrpSpPr>
      <p:grpSpPr>
        <a:xfrm>
          <a:off x="0" y="0"/>
          <a:ext cx="0" cy="0"/>
          <a:chOff x="0" y="0"/>
          <a:chExt cx="0" cy="0"/>
        </a:xfrm>
      </p:grpSpPr>
      <p:sp>
        <p:nvSpPr>
          <p:cNvPr id="517" name="Google Shape;517;p92"/>
          <p:cNvSpPr>
            <a:spLocks noGrp="1"/>
          </p:cNvSpPr>
          <p:nvPr>
            <p:ph type="pic" idx="2"/>
          </p:nvPr>
        </p:nvSpPr>
        <p:spPr>
          <a:xfrm>
            <a:off x="0" y="-11722"/>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8" name="Google Shape;518;p92"/>
          <p:cNvSpPr/>
          <p:nvPr/>
        </p:nvSpPr>
        <p:spPr>
          <a:xfrm rot="10800000">
            <a:off x="-1" y="5943484"/>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9" name="Google Shape;519;p92"/>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0" name="Google Shape;520;p92"/>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521"/>
        <p:cNvGrpSpPr/>
        <p:nvPr/>
      </p:nvGrpSpPr>
      <p:grpSpPr>
        <a:xfrm>
          <a:off x="0" y="0"/>
          <a:ext cx="0" cy="0"/>
          <a:chOff x="0" y="0"/>
          <a:chExt cx="0" cy="0"/>
        </a:xfrm>
      </p:grpSpPr>
      <p:sp>
        <p:nvSpPr>
          <p:cNvPr id="522" name="Google Shape;522;p93"/>
          <p:cNvSpPr txBox="1">
            <a:spLocks noGrp="1"/>
          </p:cNvSpPr>
          <p:nvPr>
            <p:ph type="body" idx="1"/>
          </p:nvPr>
        </p:nvSpPr>
        <p:spPr>
          <a:xfrm>
            <a:off x="1807634" y="1493897"/>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93"/>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4" name="Google Shape;524;p93"/>
          <p:cNvSpPr txBox="1">
            <a:spLocks noGrp="1"/>
          </p:cNvSpPr>
          <p:nvPr>
            <p:ph type="body" idx="2"/>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5" name="Google Shape;525;p93"/>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526"/>
        <p:cNvGrpSpPr/>
        <p:nvPr/>
      </p:nvGrpSpPr>
      <p:grpSpPr>
        <a:xfrm>
          <a:off x="0" y="0"/>
          <a:ext cx="0" cy="0"/>
          <a:chOff x="0" y="0"/>
          <a:chExt cx="0" cy="0"/>
        </a:xfrm>
      </p:grpSpPr>
      <p:sp>
        <p:nvSpPr>
          <p:cNvPr id="527" name="Google Shape;527;p94"/>
          <p:cNvSpPr>
            <a:spLocks noGrp="1"/>
          </p:cNvSpPr>
          <p:nvPr>
            <p:ph type="pic" idx="2"/>
          </p:nvPr>
        </p:nvSpPr>
        <p:spPr>
          <a:xfrm>
            <a:off x="0" y="914986"/>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8" name="Google Shape;528;p94"/>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94"/>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0" name="Google Shape;530;p94"/>
          <p:cNvSpPr txBox="1">
            <a:spLocks noGrp="1"/>
          </p:cNvSpPr>
          <p:nvPr>
            <p:ph type="body" idx="3"/>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1" name="Google Shape;531;p94"/>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2"/>
        <p:cNvGrpSpPr/>
        <p:nvPr/>
      </p:nvGrpSpPr>
      <p:grpSpPr>
        <a:xfrm>
          <a:off x="0" y="0"/>
          <a:ext cx="0" cy="0"/>
          <a:chOff x="0" y="0"/>
          <a:chExt cx="0" cy="0"/>
        </a:xfrm>
      </p:grpSpPr>
      <p:sp>
        <p:nvSpPr>
          <p:cNvPr id="533" name="Google Shape;533;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p95"/>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5" name="Google Shape;535;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6" name="Google Shape;536;p9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7" name="Google Shape;537;p9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8" name="Google Shape;538;p9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9"/>
        <p:cNvGrpSpPr/>
        <p:nvPr/>
      </p:nvGrpSpPr>
      <p:grpSpPr>
        <a:xfrm>
          <a:off x="0" y="0"/>
          <a:ext cx="0" cy="0"/>
          <a:chOff x="0" y="0"/>
          <a:chExt cx="0" cy="0"/>
        </a:xfrm>
      </p:grpSpPr>
      <p:sp>
        <p:nvSpPr>
          <p:cNvPr id="540" name="Google Shape;540;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1" name="Google Shape;541;p96"/>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2" name="Google Shape;542;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3" name="Google Shape;543;p9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9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5" name="Google Shape;545;p9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6"/>
        <p:cNvGrpSpPr/>
        <p:nvPr/>
      </p:nvGrpSpPr>
      <p:grpSpPr>
        <a:xfrm>
          <a:off x="0" y="0"/>
          <a:ext cx="0" cy="0"/>
          <a:chOff x="0" y="0"/>
          <a:chExt cx="0" cy="0"/>
        </a:xfrm>
      </p:grpSpPr>
      <p:sp>
        <p:nvSpPr>
          <p:cNvPr id="547" name="Google Shape;547;p9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9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0" name="Google Shape;550;p9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1" name="Google Shape;551;p9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2"/>
        <p:cNvGrpSpPr/>
        <p:nvPr/>
      </p:nvGrpSpPr>
      <p:grpSpPr>
        <a:xfrm>
          <a:off x="0" y="0"/>
          <a:ext cx="0" cy="0"/>
          <a:chOff x="0" y="0"/>
          <a:chExt cx="0" cy="0"/>
        </a:xfrm>
      </p:grpSpPr>
      <p:sp>
        <p:nvSpPr>
          <p:cNvPr id="553" name="Google Shape;553;p98"/>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4" name="Google Shape;554;p98"/>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5" name="Google Shape;555;p9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6" name="Google Shape;556;p9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7" name="Google Shape;557;p9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p:cSld name="Title + 2 columns">
    <p:spTree>
      <p:nvGrpSpPr>
        <p:cNvPr id="1" name="Shape 58"/>
        <p:cNvGrpSpPr/>
        <p:nvPr/>
      </p:nvGrpSpPr>
      <p:grpSpPr>
        <a:xfrm>
          <a:off x="0" y="0"/>
          <a:ext cx="0" cy="0"/>
          <a:chOff x="0" y="0"/>
          <a:chExt cx="0" cy="0"/>
        </a:xfrm>
      </p:grpSpPr>
      <p:sp>
        <p:nvSpPr>
          <p:cNvPr id="59" name="Google Shape;59;p28"/>
          <p:cNvSpPr txBox="1">
            <a:spLocks noGrp="1"/>
          </p:cNvSpPr>
          <p:nvPr>
            <p:ph type="body" idx="1"/>
          </p:nvPr>
        </p:nvSpPr>
        <p:spPr>
          <a:xfrm>
            <a:off x="181613" y="117650"/>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A0"/>
              </a:buClr>
              <a:buSzPts val="4000"/>
              <a:buNone/>
              <a:defRPr sz="40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8"/>
          <p:cNvSpPr txBox="1">
            <a:spLocks noGrp="1"/>
          </p:cNvSpPr>
          <p:nvPr>
            <p:ph type="body" idx="2"/>
          </p:nvPr>
        </p:nvSpPr>
        <p:spPr>
          <a:xfrm>
            <a:off x="800137"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33A0"/>
              </a:buClr>
              <a:buSzPts val="4800"/>
              <a:buNone/>
              <a:defRPr sz="48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8"/>
          <p:cNvSpPr txBox="1">
            <a:spLocks noGrp="1"/>
          </p:cNvSpPr>
          <p:nvPr>
            <p:ph type="body" idx="3"/>
          </p:nvPr>
        </p:nvSpPr>
        <p:spPr>
          <a:xfrm>
            <a:off x="6277611"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33A0"/>
              </a:buClr>
              <a:buSzPts val="4800"/>
              <a:buNone/>
              <a:defRPr sz="48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8"/>
          <p:cNvSpPr txBox="1">
            <a:spLocks noGrp="1"/>
          </p:cNvSpPr>
          <p:nvPr>
            <p:ph type="body" idx="4"/>
          </p:nvPr>
        </p:nvSpPr>
        <p:spPr>
          <a:xfrm>
            <a:off x="800100"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8"/>
          <p:cNvSpPr txBox="1">
            <a:spLocks noGrp="1"/>
          </p:cNvSpPr>
          <p:nvPr>
            <p:ph type="body" idx="5"/>
          </p:nvPr>
        </p:nvSpPr>
        <p:spPr>
          <a:xfrm>
            <a:off x="6277573"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8"/>
          <p:cNvSpPr/>
          <p:nvPr/>
        </p:nvSpPr>
        <p:spPr>
          <a:xfrm>
            <a:off x="6716813" y="-55033"/>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5" name="Google Shape;65;p28"/>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7"/>
        <p:cNvGrpSpPr/>
        <p:nvPr/>
      </p:nvGrpSpPr>
      <p:grpSpPr>
        <a:xfrm>
          <a:off x="0" y="0"/>
          <a:ext cx="0" cy="0"/>
          <a:chOff x="0" y="0"/>
          <a:chExt cx="0" cy="0"/>
        </a:xfrm>
      </p:grpSpPr>
      <p:sp>
        <p:nvSpPr>
          <p:cNvPr id="138" name="Google Shape;138;p40"/>
          <p:cNvSpPr txBox="1">
            <a:spLocks noGrp="1"/>
          </p:cNvSpPr>
          <p:nvPr>
            <p:ph type="body" idx="1"/>
          </p:nvPr>
        </p:nvSpPr>
        <p:spPr>
          <a:xfrm>
            <a:off x="1807634" y="1493897"/>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0"/>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40"/>
          <p:cNvSpPr txBox="1">
            <a:spLocks noGrp="1"/>
          </p:cNvSpPr>
          <p:nvPr>
            <p:ph type="body" idx="2"/>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1" name="Google Shape;141;p40"/>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2"/>
        <p:cNvGrpSpPr/>
        <p:nvPr/>
      </p:nvGrpSpPr>
      <p:grpSpPr>
        <a:xfrm>
          <a:off x="0" y="0"/>
          <a:ext cx="0" cy="0"/>
          <a:chOff x="0" y="0"/>
          <a:chExt cx="0" cy="0"/>
        </a:xfrm>
      </p:grpSpPr>
      <p:sp>
        <p:nvSpPr>
          <p:cNvPr id="143" name="Google Shape;143;p41"/>
          <p:cNvSpPr txBox="1">
            <a:spLocks noGrp="1"/>
          </p:cNvSpPr>
          <p:nvPr>
            <p:ph type="ctrTitle"/>
          </p:nvPr>
        </p:nvSpPr>
        <p:spPr>
          <a:xfrm>
            <a:off x="801725" y="2050500"/>
            <a:ext cx="10363200" cy="238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AA21B"/>
              </a:buClr>
              <a:buSzPts val="7200"/>
              <a:buFont typeface="Cambria"/>
              <a:buNone/>
              <a:defRPr sz="7200" b="1">
                <a:solidFill>
                  <a:srgbClr val="FAA21B"/>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1"/>
          <p:cNvSpPr/>
          <p:nvPr/>
        </p:nvSpPr>
        <p:spPr>
          <a:xfrm>
            <a:off x="0" y="-13000"/>
            <a:ext cx="553447" cy="909448"/>
          </a:xfrm>
          <a:custGeom>
            <a:avLst/>
            <a:gdLst/>
            <a:ahLst/>
            <a:cxnLst/>
            <a:rect l="l" t="t" r="r" b="b"/>
            <a:pathLst>
              <a:path w="801725" h="1317429" extrusionOk="0">
                <a:moveTo>
                  <a:pt x="801725" y="0"/>
                </a:moveTo>
                <a:lnTo>
                  <a:pt x="455034" y="1317429"/>
                </a:lnTo>
                <a:lnTo>
                  <a:pt x="0" y="1317429"/>
                </a:lnTo>
                <a:lnTo>
                  <a:pt x="0" y="0"/>
                </a:lnTo>
                <a:lnTo>
                  <a:pt x="801725" y="0"/>
                </a:lnTo>
                <a:close/>
              </a:path>
            </a:pathLst>
          </a:custGeom>
          <a:solidFill>
            <a:srgbClr val="FAA2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41"/>
          <p:cNvSpPr/>
          <p:nvPr/>
        </p:nvSpPr>
        <p:spPr>
          <a:xfrm>
            <a:off x="4809147" y="-12699"/>
            <a:ext cx="7382854" cy="914986"/>
          </a:xfrm>
          <a:custGeom>
            <a:avLst/>
            <a:gdLst/>
            <a:ahLst/>
            <a:cxnLst/>
            <a:rect l="l" t="t" r="r" b="b"/>
            <a:pathLst>
              <a:path w="9276721" h="914986" extrusionOk="0">
                <a:moveTo>
                  <a:pt x="369615" y="4234"/>
                </a:moveTo>
                <a:lnTo>
                  <a:pt x="9276721" y="0"/>
                </a:lnTo>
                <a:lnTo>
                  <a:pt x="9276721" y="914986"/>
                </a:lnTo>
                <a:lnTo>
                  <a:pt x="0" y="914986"/>
                </a:lnTo>
                <a:lnTo>
                  <a:pt x="369615"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p41"/>
          <p:cNvPicPr preferRelativeResize="0"/>
          <p:nvPr/>
        </p:nvPicPr>
        <p:blipFill rotWithShape="1">
          <a:blip r:embed="rId2">
            <a:alphaModFix/>
          </a:blip>
          <a:srcRect/>
          <a:stretch/>
        </p:blipFill>
        <p:spPr>
          <a:xfrm>
            <a:off x="670559" y="-12192"/>
            <a:ext cx="4059937" cy="8656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 id="2147483711" r:id="rId52"/>
    <p:sldLayoutId id="2147483712" r:id="rId53"/>
    <p:sldLayoutId id="2147483713" r:id="rId54"/>
    <p:sldLayoutId id="2147483714" r:id="rId55"/>
    <p:sldLayoutId id="2147483715" r:id="rId56"/>
    <p:sldLayoutId id="2147483716" r:id="rId57"/>
    <p:sldLayoutId id="2147483717" r:id="rId58"/>
    <p:sldLayoutId id="2147483718" r:id="rId59"/>
    <p:sldLayoutId id="2147483719" r:id="rId60"/>
    <p:sldLayoutId id="2147483720" r:id="rId61"/>
    <p:sldLayoutId id="2147483721" r:id="rId62"/>
    <p:sldLayoutId id="2147483722" r:id="rId63"/>
    <p:sldLayoutId id="2147483723" r:id="rId64"/>
    <p:sldLayoutId id="2147483724" r:id="rId65"/>
    <p:sldLayoutId id="2147483725" r:id="rId66"/>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support.zoom.us/hc/en-us/articles/210707503-Virtual-Background" TargetMode="External"/><Relationship Id="rId3" Type="http://schemas.openxmlformats.org/officeDocument/2006/relationships/hyperlink" Target="https://youtu.be/OWgmw_pFMrI" TargetMode="External"/><Relationship Id="rId7" Type="http://schemas.openxmlformats.org/officeDocument/2006/relationships/hyperlink" Target="https://youtu.be/7YvOIVsSFQI"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manycam.com/blog/replace-background-on-video-conference-calls/" TargetMode="External"/><Relationship Id="rId5" Type="http://schemas.openxmlformats.org/officeDocument/2006/relationships/hyperlink" Target="https://youtu.be/jlaftGXm8o8" TargetMode="External"/><Relationship Id="rId4" Type="http://schemas.openxmlformats.org/officeDocument/2006/relationships/hyperlink" Target="https://youtu.be/bMj1g9yFuB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deadline.com/2020/04/stuntman-quarantine-video-cucchallenge-1202915362/" TargetMode="External"/><Relationship Id="rId3" Type="http://schemas.openxmlformats.org/officeDocument/2006/relationships/hyperlink" Target="https://youtu.be/4wySe_NqfEU" TargetMode="External"/><Relationship Id="rId7" Type="http://schemas.openxmlformats.org/officeDocument/2006/relationships/hyperlink" Target="https://youtu.be/Zzgz3nD-9rc"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youtu.be/f62KR51VE6c" TargetMode="External"/><Relationship Id="rId5" Type="http://schemas.openxmlformats.org/officeDocument/2006/relationships/hyperlink" Target="https://youtu.be/leDgPsvOOh8" TargetMode="External"/><Relationship Id="rId4" Type="http://schemas.openxmlformats.org/officeDocument/2006/relationships/hyperlink" Target="https://youtu.be/Bf8X2k8Y6so"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treamyard.co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hyperlink" Target="https://obsprojec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1"/>
          <p:cNvPicPr preferRelativeResize="0"/>
          <p:nvPr/>
        </p:nvPicPr>
        <p:blipFill rotWithShape="1">
          <a:blip r:embed="rId3">
            <a:alphaModFix amt="16000"/>
          </a:blip>
          <a:srcRect/>
          <a:stretch/>
        </p:blipFill>
        <p:spPr>
          <a:xfrm>
            <a:off x="0" y="0"/>
            <a:ext cx="12192002" cy="6705599"/>
          </a:xfrm>
          <a:prstGeom prst="rect">
            <a:avLst/>
          </a:prstGeom>
          <a:noFill/>
          <a:ln>
            <a:noFill/>
          </a:ln>
        </p:spPr>
      </p:pic>
      <p:sp>
        <p:nvSpPr>
          <p:cNvPr id="563" name="Google Shape;563;p1"/>
          <p:cNvSpPr txBox="1">
            <a:spLocks noGrp="1"/>
          </p:cNvSpPr>
          <p:nvPr>
            <p:ph type="ctrTitle"/>
          </p:nvPr>
        </p:nvSpPr>
        <p:spPr>
          <a:xfrm>
            <a:off x="801725" y="2050500"/>
            <a:ext cx="10363200" cy="2387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0033A0"/>
              </a:buClr>
              <a:buSzPts val="7200"/>
              <a:buFont typeface="Cambria"/>
              <a:buNone/>
            </a:pPr>
            <a:r>
              <a:rPr lang="en-US"/>
              <a:t>Top Ten Tips for a Virtual Performance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g8f6597fe99_0_30"/>
          <p:cNvPicPr preferRelativeResize="0"/>
          <p:nvPr/>
        </p:nvPicPr>
        <p:blipFill>
          <a:blip r:embed="rId3">
            <a:alphaModFix amt="19000"/>
          </a:blip>
          <a:stretch>
            <a:fillRect/>
          </a:stretch>
        </p:blipFill>
        <p:spPr>
          <a:xfrm rot="385809">
            <a:off x="0" y="674876"/>
            <a:ext cx="12192001" cy="6183126"/>
          </a:xfrm>
          <a:prstGeom prst="rect">
            <a:avLst/>
          </a:prstGeom>
          <a:noFill/>
          <a:ln>
            <a:noFill/>
          </a:ln>
        </p:spPr>
      </p:pic>
      <p:sp>
        <p:nvSpPr>
          <p:cNvPr id="630" name="Google Shape;630;g8f6597fe99_0_30"/>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Use Digital Backgrounds</a:t>
            </a:r>
            <a:endParaRPr sz="3100"/>
          </a:p>
        </p:txBody>
      </p:sp>
      <p:sp>
        <p:nvSpPr>
          <p:cNvPr id="631" name="Google Shape;631;g8f6597fe99_0_30"/>
          <p:cNvSpPr txBox="1">
            <a:spLocks noGrp="1"/>
          </p:cNvSpPr>
          <p:nvPr>
            <p:ph type="body" idx="2"/>
          </p:nvPr>
        </p:nvSpPr>
        <p:spPr>
          <a:xfrm>
            <a:off x="1807625" y="1066679"/>
            <a:ext cx="8362800" cy="50367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1000"/>
              </a:spcBef>
              <a:spcAft>
                <a:spcPts val="0"/>
              </a:spcAft>
              <a:buSzPts val="2300"/>
              <a:buAutoNum type="arabicPeriod" startAt="4"/>
            </a:pPr>
            <a:r>
              <a:rPr lang="en-US" sz="2300"/>
              <a:t>If you’re shooting outside, you should consider if you background is in focus or out.</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startAt="4"/>
            </a:pPr>
            <a:r>
              <a:rPr lang="en-US" sz="2300"/>
              <a:t>Also when shooting outside, consider also if your background is moving or stationary. </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startAt="4"/>
            </a:pPr>
            <a:r>
              <a:rPr lang="en-US" sz="2300"/>
              <a:t>Make sure that any background, whether moving or static that you are using is royalty free. </a:t>
            </a:r>
            <a:endParaRPr sz="2300"/>
          </a:p>
          <a:p>
            <a:pPr marL="457200" lvl="0" indent="0" algn="l" rtl="0">
              <a:lnSpc>
                <a:spcPct val="115000"/>
              </a:lnSpc>
              <a:spcBef>
                <a:spcPts val="1000"/>
              </a:spcBef>
              <a:spcAft>
                <a:spcPts val="0"/>
              </a:spcAft>
              <a:buSzPts val="2400"/>
              <a:buNone/>
            </a:pPr>
            <a:r>
              <a:rPr lang="en-US" sz="2300"/>
              <a:t>  </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xEl>
                                              <p:pRg st="0" end="0"/>
                                            </p:txEl>
                                          </p:spTgt>
                                        </p:tgtEl>
                                        <p:attrNameLst>
                                          <p:attrName>style.visibility</p:attrName>
                                        </p:attrNameLst>
                                      </p:cBhvr>
                                      <p:to>
                                        <p:strVal val="visible"/>
                                      </p:to>
                                    </p:set>
                                    <p:animEffect transition="in" filter="fade">
                                      <p:cBhvr>
                                        <p:cTn id="7" dur="1000"/>
                                        <p:tgtEl>
                                          <p:spTgt spid="6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1">
                                            <p:txEl>
                                              <p:pRg st="1" end="1"/>
                                            </p:txEl>
                                          </p:spTgt>
                                        </p:tgtEl>
                                        <p:attrNameLst>
                                          <p:attrName>style.visibility</p:attrName>
                                        </p:attrNameLst>
                                      </p:cBhvr>
                                      <p:to>
                                        <p:strVal val="visible"/>
                                      </p:to>
                                    </p:set>
                                    <p:animEffect transition="in" filter="fade">
                                      <p:cBhvr>
                                        <p:cTn id="12" dur="1000"/>
                                        <p:tgtEl>
                                          <p:spTgt spid="6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1">
                                            <p:txEl>
                                              <p:pRg st="2" end="2"/>
                                            </p:txEl>
                                          </p:spTgt>
                                        </p:tgtEl>
                                        <p:attrNameLst>
                                          <p:attrName>style.visibility</p:attrName>
                                        </p:attrNameLst>
                                      </p:cBhvr>
                                      <p:to>
                                        <p:strVal val="visible"/>
                                      </p:to>
                                    </p:set>
                                    <p:animEffect transition="in" filter="fade">
                                      <p:cBhvr>
                                        <p:cTn id="17" dur="1000"/>
                                        <p:tgtEl>
                                          <p:spTgt spid="6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1">
                                            <p:txEl>
                                              <p:pRg st="3" end="3"/>
                                            </p:txEl>
                                          </p:spTgt>
                                        </p:tgtEl>
                                        <p:attrNameLst>
                                          <p:attrName>style.visibility</p:attrName>
                                        </p:attrNameLst>
                                      </p:cBhvr>
                                      <p:to>
                                        <p:strVal val="visible"/>
                                      </p:to>
                                    </p:set>
                                    <p:animEffect transition="in" filter="fade">
                                      <p:cBhvr>
                                        <p:cTn id="22" dur="1000"/>
                                        <p:tgtEl>
                                          <p:spTgt spid="6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1">
                                            <p:txEl>
                                              <p:pRg st="4" end="4"/>
                                            </p:txEl>
                                          </p:spTgt>
                                        </p:tgtEl>
                                        <p:attrNameLst>
                                          <p:attrName>style.visibility</p:attrName>
                                        </p:attrNameLst>
                                      </p:cBhvr>
                                      <p:to>
                                        <p:strVal val="visible"/>
                                      </p:to>
                                    </p:set>
                                    <p:animEffect transition="in" filter="fade">
                                      <p:cBhvr>
                                        <p:cTn id="27" dur="1000"/>
                                        <p:tgtEl>
                                          <p:spTgt spid="6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1">
                                            <p:txEl>
                                              <p:pRg st="5" end="5"/>
                                            </p:txEl>
                                          </p:spTgt>
                                        </p:tgtEl>
                                        <p:attrNameLst>
                                          <p:attrName>style.visibility</p:attrName>
                                        </p:attrNameLst>
                                      </p:cBhvr>
                                      <p:to>
                                        <p:strVal val="visible"/>
                                      </p:to>
                                    </p:set>
                                    <p:animEffect transition="in" filter="fade">
                                      <p:cBhvr>
                                        <p:cTn id="32" dur="1000"/>
                                        <p:tgtEl>
                                          <p:spTgt spid="6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g8f6597fe99_0_36"/>
          <p:cNvPicPr preferRelativeResize="0"/>
          <p:nvPr/>
        </p:nvPicPr>
        <p:blipFill>
          <a:blip r:embed="rId3">
            <a:alphaModFix amt="20000"/>
          </a:blip>
          <a:stretch>
            <a:fillRect/>
          </a:stretch>
        </p:blipFill>
        <p:spPr>
          <a:xfrm>
            <a:off x="0" y="0"/>
            <a:ext cx="12192002" cy="6858001"/>
          </a:xfrm>
          <a:prstGeom prst="rect">
            <a:avLst/>
          </a:prstGeom>
          <a:noFill/>
          <a:ln>
            <a:noFill/>
          </a:ln>
        </p:spPr>
      </p:pic>
      <p:sp>
        <p:nvSpPr>
          <p:cNvPr id="637" name="Google Shape;637;g8f6597fe99_0_36"/>
          <p:cNvSpPr txBox="1">
            <a:spLocks noGrp="1"/>
          </p:cNvSpPr>
          <p:nvPr>
            <p:ph type="body" idx="1"/>
          </p:nvPr>
        </p:nvSpPr>
        <p:spPr>
          <a:xfrm>
            <a:off x="1018525" y="1483575"/>
            <a:ext cx="10439400" cy="280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lt1"/>
              </a:buClr>
              <a:buSzPts val="9600"/>
              <a:buNone/>
            </a:pPr>
            <a:r>
              <a:rPr lang="en-US" sz="7200"/>
              <a:t>Experiment with Props</a:t>
            </a:r>
            <a:endParaRPr sz="7200"/>
          </a:p>
        </p:txBody>
      </p:sp>
      <p:sp>
        <p:nvSpPr>
          <p:cNvPr id="638" name="Google Shape;638;g8f6597fe99_0_36"/>
          <p:cNvSpPr txBox="1">
            <a:spLocks noGrp="1"/>
          </p:cNvSpPr>
          <p:nvPr>
            <p:ph type="body" idx="2"/>
          </p:nvPr>
        </p:nvSpPr>
        <p:spPr>
          <a:xfrm>
            <a:off x="1016863" y="2856959"/>
            <a:ext cx="10158300" cy="114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None/>
            </a:pPr>
            <a:r>
              <a:rPr lang="en-US" dirty="0"/>
              <a:t>Utilize props to create the illusion of virtual actors being in the same place.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g8f6597fe99_0_43"/>
          <p:cNvPicPr preferRelativeResize="0"/>
          <p:nvPr/>
        </p:nvPicPr>
        <p:blipFill>
          <a:blip r:embed="rId3">
            <a:alphaModFix amt="23000"/>
          </a:blip>
          <a:stretch>
            <a:fillRect/>
          </a:stretch>
        </p:blipFill>
        <p:spPr>
          <a:xfrm>
            <a:off x="9040650" y="1066675"/>
            <a:ext cx="2648750" cy="3971601"/>
          </a:xfrm>
          <a:prstGeom prst="rect">
            <a:avLst/>
          </a:prstGeom>
          <a:noFill/>
          <a:ln>
            <a:noFill/>
          </a:ln>
        </p:spPr>
      </p:pic>
      <p:pic>
        <p:nvPicPr>
          <p:cNvPr id="644" name="Google Shape;644;g8f6597fe99_0_43"/>
          <p:cNvPicPr preferRelativeResize="0"/>
          <p:nvPr/>
        </p:nvPicPr>
        <p:blipFill>
          <a:blip r:embed="rId4">
            <a:alphaModFix amt="23000"/>
          </a:blip>
          <a:stretch>
            <a:fillRect/>
          </a:stretch>
        </p:blipFill>
        <p:spPr>
          <a:xfrm>
            <a:off x="3176263" y="1706100"/>
            <a:ext cx="5625525" cy="3757850"/>
          </a:xfrm>
          <a:prstGeom prst="rect">
            <a:avLst/>
          </a:prstGeom>
          <a:noFill/>
          <a:ln>
            <a:noFill/>
          </a:ln>
        </p:spPr>
      </p:pic>
      <p:pic>
        <p:nvPicPr>
          <p:cNvPr id="645" name="Google Shape;645;g8f6597fe99_0_43"/>
          <p:cNvPicPr preferRelativeResize="0"/>
          <p:nvPr/>
        </p:nvPicPr>
        <p:blipFill>
          <a:blip r:embed="rId5">
            <a:alphaModFix amt="24000"/>
          </a:blip>
          <a:stretch>
            <a:fillRect/>
          </a:stretch>
        </p:blipFill>
        <p:spPr>
          <a:xfrm>
            <a:off x="211250" y="3031052"/>
            <a:ext cx="2726176" cy="3634888"/>
          </a:xfrm>
          <a:prstGeom prst="rect">
            <a:avLst/>
          </a:prstGeom>
          <a:noFill/>
          <a:ln>
            <a:noFill/>
          </a:ln>
        </p:spPr>
      </p:pic>
      <p:sp>
        <p:nvSpPr>
          <p:cNvPr id="646" name="Google Shape;646;g8f6597fe99_0_43"/>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Experiment with Props</a:t>
            </a:r>
            <a:endParaRPr sz="3100"/>
          </a:p>
        </p:txBody>
      </p:sp>
      <p:sp>
        <p:nvSpPr>
          <p:cNvPr id="647" name="Google Shape;647;g8f6597fe99_0_43"/>
          <p:cNvSpPr txBox="1">
            <a:spLocks noGrp="1"/>
          </p:cNvSpPr>
          <p:nvPr>
            <p:ph type="body" idx="2"/>
          </p:nvPr>
        </p:nvSpPr>
        <p:spPr>
          <a:xfrm>
            <a:off x="1807625" y="1066679"/>
            <a:ext cx="8362800" cy="50367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1000"/>
              </a:spcBef>
              <a:spcAft>
                <a:spcPts val="0"/>
              </a:spcAft>
              <a:buSzPts val="2300"/>
              <a:buAutoNum type="arabicPeriod"/>
            </a:pPr>
            <a:r>
              <a:rPr lang="en-US" sz="2300"/>
              <a:t>Props can give the illusion of a shared space and help out your process and the story for the audience.</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a:pPr>
            <a:r>
              <a:rPr lang="en-US" sz="2300"/>
              <a:t>A shared prop can be handed off to each other to give the idea that both actors are in the same space.  </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a:pPr>
            <a:r>
              <a:rPr lang="en-US" sz="2300"/>
              <a:t>Make sure the prop though doesn’t distract from the storytelling and doesn’t upstage the actor(s) or action.</a:t>
            </a:r>
            <a:endParaRPr sz="2300"/>
          </a:p>
          <a:p>
            <a:pPr marL="457200" lvl="0" indent="0" algn="l" rtl="0">
              <a:lnSpc>
                <a:spcPct val="115000"/>
              </a:lnSpc>
              <a:spcBef>
                <a:spcPts val="1000"/>
              </a:spcBef>
              <a:spcAft>
                <a:spcPts val="0"/>
              </a:spcAft>
              <a:buSzPts val="2400"/>
              <a:buNone/>
            </a:pPr>
            <a:r>
              <a:rPr lang="en-US" sz="2300"/>
              <a:t>  </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7">
                                            <p:txEl>
                                              <p:pRg st="0" end="0"/>
                                            </p:txEl>
                                          </p:spTgt>
                                        </p:tgtEl>
                                        <p:attrNameLst>
                                          <p:attrName>style.visibility</p:attrName>
                                        </p:attrNameLst>
                                      </p:cBhvr>
                                      <p:to>
                                        <p:strVal val="visible"/>
                                      </p:to>
                                    </p:set>
                                    <p:animEffect transition="in" filter="fade">
                                      <p:cBhvr>
                                        <p:cTn id="7" dur="1000"/>
                                        <p:tgtEl>
                                          <p:spTgt spid="6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7">
                                            <p:txEl>
                                              <p:pRg st="1" end="1"/>
                                            </p:txEl>
                                          </p:spTgt>
                                        </p:tgtEl>
                                        <p:attrNameLst>
                                          <p:attrName>style.visibility</p:attrName>
                                        </p:attrNameLst>
                                      </p:cBhvr>
                                      <p:to>
                                        <p:strVal val="visible"/>
                                      </p:to>
                                    </p:set>
                                    <p:animEffect transition="in" filter="fade">
                                      <p:cBhvr>
                                        <p:cTn id="12" dur="1000"/>
                                        <p:tgtEl>
                                          <p:spTgt spid="6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7">
                                            <p:txEl>
                                              <p:pRg st="2" end="2"/>
                                            </p:txEl>
                                          </p:spTgt>
                                        </p:tgtEl>
                                        <p:attrNameLst>
                                          <p:attrName>style.visibility</p:attrName>
                                        </p:attrNameLst>
                                      </p:cBhvr>
                                      <p:to>
                                        <p:strVal val="visible"/>
                                      </p:to>
                                    </p:set>
                                    <p:animEffect transition="in" filter="fade">
                                      <p:cBhvr>
                                        <p:cTn id="17" dur="1000"/>
                                        <p:tgtEl>
                                          <p:spTgt spid="6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7">
                                            <p:txEl>
                                              <p:pRg st="3" end="3"/>
                                            </p:txEl>
                                          </p:spTgt>
                                        </p:tgtEl>
                                        <p:attrNameLst>
                                          <p:attrName>style.visibility</p:attrName>
                                        </p:attrNameLst>
                                      </p:cBhvr>
                                      <p:to>
                                        <p:strVal val="visible"/>
                                      </p:to>
                                    </p:set>
                                    <p:animEffect transition="in" filter="fade">
                                      <p:cBhvr>
                                        <p:cTn id="22" dur="1000"/>
                                        <p:tgtEl>
                                          <p:spTgt spid="6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7">
                                            <p:txEl>
                                              <p:pRg st="4" end="4"/>
                                            </p:txEl>
                                          </p:spTgt>
                                        </p:tgtEl>
                                        <p:attrNameLst>
                                          <p:attrName>style.visibility</p:attrName>
                                        </p:attrNameLst>
                                      </p:cBhvr>
                                      <p:to>
                                        <p:strVal val="visible"/>
                                      </p:to>
                                    </p:set>
                                    <p:animEffect transition="in" filter="fade">
                                      <p:cBhvr>
                                        <p:cTn id="27" dur="1000"/>
                                        <p:tgtEl>
                                          <p:spTgt spid="6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7">
                                            <p:txEl>
                                              <p:pRg st="5" end="5"/>
                                            </p:txEl>
                                          </p:spTgt>
                                        </p:tgtEl>
                                        <p:attrNameLst>
                                          <p:attrName>style.visibility</p:attrName>
                                        </p:attrNameLst>
                                      </p:cBhvr>
                                      <p:to>
                                        <p:strVal val="visible"/>
                                      </p:to>
                                    </p:set>
                                    <p:animEffect transition="in" filter="fade">
                                      <p:cBhvr>
                                        <p:cTn id="32" dur="1000"/>
                                        <p:tgtEl>
                                          <p:spTgt spid="6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g8f6597fe99_0_53"/>
          <p:cNvPicPr preferRelativeResize="0"/>
          <p:nvPr/>
        </p:nvPicPr>
        <p:blipFill>
          <a:blip r:embed="rId3">
            <a:alphaModFix amt="15000"/>
          </a:blip>
          <a:stretch>
            <a:fillRect/>
          </a:stretch>
        </p:blipFill>
        <p:spPr>
          <a:xfrm>
            <a:off x="0" y="0"/>
            <a:ext cx="12192000" cy="6858000"/>
          </a:xfrm>
          <a:prstGeom prst="rect">
            <a:avLst/>
          </a:prstGeom>
          <a:noFill/>
          <a:ln>
            <a:noFill/>
          </a:ln>
        </p:spPr>
      </p:pic>
      <p:sp>
        <p:nvSpPr>
          <p:cNvPr id="653" name="Google Shape;653;g8f6597fe99_0_53"/>
          <p:cNvSpPr txBox="1">
            <a:spLocks noGrp="1"/>
          </p:cNvSpPr>
          <p:nvPr>
            <p:ph type="body" idx="1"/>
          </p:nvPr>
        </p:nvSpPr>
        <p:spPr>
          <a:xfrm>
            <a:off x="1018525" y="1483575"/>
            <a:ext cx="10439400" cy="280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lt1"/>
              </a:buClr>
              <a:buSzPts val="9600"/>
              <a:buNone/>
            </a:pPr>
            <a:r>
              <a:rPr lang="en-US" sz="7200"/>
              <a:t>Learn to use Broadcast or Switching Software</a:t>
            </a:r>
            <a:endParaRPr sz="7200"/>
          </a:p>
        </p:txBody>
      </p:sp>
      <p:sp>
        <p:nvSpPr>
          <p:cNvPr id="654" name="Google Shape;654;g8f6597fe99_0_53"/>
          <p:cNvSpPr txBox="1">
            <a:spLocks noGrp="1"/>
          </p:cNvSpPr>
          <p:nvPr>
            <p:ph type="body" idx="2"/>
          </p:nvPr>
        </p:nvSpPr>
        <p:spPr>
          <a:xfrm>
            <a:off x="1016838" y="3870859"/>
            <a:ext cx="10158300" cy="114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None/>
            </a:pPr>
            <a:r>
              <a:rPr lang="en-US"/>
              <a:t>These tools can help create special effects, control virtual scenes, and improve performance quality.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g8f6597fe99_0_60"/>
          <p:cNvPicPr preferRelativeResize="0"/>
          <p:nvPr/>
        </p:nvPicPr>
        <p:blipFill>
          <a:blip r:embed="rId3">
            <a:alphaModFix amt="16000"/>
          </a:blip>
          <a:stretch>
            <a:fillRect/>
          </a:stretch>
        </p:blipFill>
        <p:spPr>
          <a:xfrm rot="-389540">
            <a:off x="318312" y="585474"/>
            <a:ext cx="10709925" cy="6237975"/>
          </a:xfrm>
          <a:prstGeom prst="rect">
            <a:avLst/>
          </a:prstGeom>
          <a:noFill/>
          <a:ln>
            <a:noFill/>
          </a:ln>
        </p:spPr>
      </p:pic>
      <p:sp>
        <p:nvSpPr>
          <p:cNvPr id="660" name="Google Shape;660;g8f6597fe99_0_60"/>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Learn to use Broadcast or Switching Software</a:t>
            </a:r>
            <a:endParaRPr sz="3100"/>
          </a:p>
          <a:p>
            <a:pPr marL="0" lvl="0" indent="0" algn="l" rtl="0">
              <a:lnSpc>
                <a:spcPct val="90000"/>
              </a:lnSpc>
              <a:spcBef>
                <a:spcPts val="0"/>
              </a:spcBef>
              <a:spcAft>
                <a:spcPts val="0"/>
              </a:spcAft>
              <a:buClr>
                <a:srgbClr val="0033A0"/>
              </a:buClr>
              <a:buSzPts val="4000"/>
              <a:buNone/>
            </a:pPr>
            <a:endParaRPr sz="3100"/>
          </a:p>
        </p:txBody>
      </p:sp>
      <p:sp>
        <p:nvSpPr>
          <p:cNvPr id="661" name="Google Shape;661;g8f6597fe99_0_60"/>
          <p:cNvSpPr txBox="1">
            <a:spLocks noGrp="1"/>
          </p:cNvSpPr>
          <p:nvPr>
            <p:ph type="body" idx="2"/>
          </p:nvPr>
        </p:nvSpPr>
        <p:spPr>
          <a:xfrm>
            <a:off x="1807625" y="1066675"/>
            <a:ext cx="8362800" cy="47283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1000"/>
              </a:spcBef>
              <a:spcAft>
                <a:spcPts val="0"/>
              </a:spcAft>
              <a:buSzPts val="2300"/>
              <a:buAutoNum type="arabicPeriod"/>
            </a:pPr>
            <a:r>
              <a:rPr lang="en-US" sz="2300"/>
              <a:t>There’s some questions that you need to answer before you know exactly what you’re going to need in terms of software.</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a:pPr>
            <a:r>
              <a:rPr lang="en-US" sz="2300"/>
              <a:t>Is your performance live?</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a:pPr>
            <a:r>
              <a:rPr lang="en-US" sz="2300"/>
              <a:t>Are there multiple cameras that you’re calling and switching as a live feed?</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a:pPr>
            <a:r>
              <a:rPr lang="en-US" sz="2300"/>
              <a:t>Are you presenting the show as a live stream?</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1">
                                            <p:txEl>
                                              <p:pRg st="0" end="0"/>
                                            </p:txEl>
                                          </p:spTgt>
                                        </p:tgtEl>
                                        <p:attrNameLst>
                                          <p:attrName>style.visibility</p:attrName>
                                        </p:attrNameLst>
                                      </p:cBhvr>
                                      <p:to>
                                        <p:strVal val="visible"/>
                                      </p:to>
                                    </p:set>
                                    <p:animEffect transition="in" filter="fade">
                                      <p:cBhvr>
                                        <p:cTn id="7" dur="1000"/>
                                        <p:tgtEl>
                                          <p:spTgt spid="6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1">
                                            <p:txEl>
                                              <p:pRg st="1" end="1"/>
                                            </p:txEl>
                                          </p:spTgt>
                                        </p:tgtEl>
                                        <p:attrNameLst>
                                          <p:attrName>style.visibility</p:attrName>
                                        </p:attrNameLst>
                                      </p:cBhvr>
                                      <p:to>
                                        <p:strVal val="visible"/>
                                      </p:to>
                                    </p:set>
                                    <p:animEffect transition="in" filter="fade">
                                      <p:cBhvr>
                                        <p:cTn id="12" dur="1000"/>
                                        <p:tgtEl>
                                          <p:spTgt spid="6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1">
                                            <p:txEl>
                                              <p:pRg st="2" end="2"/>
                                            </p:txEl>
                                          </p:spTgt>
                                        </p:tgtEl>
                                        <p:attrNameLst>
                                          <p:attrName>style.visibility</p:attrName>
                                        </p:attrNameLst>
                                      </p:cBhvr>
                                      <p:to>
                                        <p:strVal val="visible"/>
                                      </p:to>
                                    </p:set>
                                    <p:animEffect transition="in" filter="fade">
                                      <p:cBhvr>
                                        <p:cTn id="17" dur="1000"/>
                                        <p:tgtEl>
                                          <p:spTgt spid="6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1">
                                            <p:txEl>
                                              <p:pRg st="3" end="3"/>
                                            </p:txEl>
                                          </p:spTgt>
                                        </p:tgtEl>
                                        <p:attrNameLst>
                                          <p:attrName>style.visibility</p:attrName>
                                        </p:attrNameLst>
                                      </p:cBhvr>
                                      <p:to>
                                        <p:strVal val="visible"/>
                                      </p:to>
                                    </p:set>
                                    <p:animEffect transition="in" filter="fade">
                                      <p:cBhvr>
                                        <p:cTn id="22" dur="1000"/>
                                        <p:tgtEl>
                                          <p:spTgt spid="6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1">
                                            <p:txEl>
                                              <p:pRg st="4" end="4"/>
                                            </p:txEl>
                                          </p:spTgt>
                                        </p:tgtEl>
                                        <p:attrNameLst>
                                          <p:attrName>style.visibility</p:attrName>
                                        </p:attrNameLst>
                                      </p:cBhvr>
                                      <p:to>
                                        <p:strVal val="visible"/>
                                      </p:to>
                                    </p:set>
                                    <p:animEffect transition="in" filter="fade">
                                      <p:cBhvr>
                                        <p:cTn id="27" dur="1000"/>
                                        <p:tgtEl>
                                          <p:spTgt spid="6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1">
                                            <p:txEl>
                                              <p:pRg st="5" end="5"/>
                                            </p:txEl>
                                          </p:spTgt>
                                        </p:tgtEl>
                                        <p:attrNameLst>
                                          <p:attrName>style.visibility</p:attrName>
                                        </p:attrNameLst>
                                      </p:cBhvr>
                                      <p:to>
                                        <p:strVal val="visible"/>
                                      </p:to>
                                    </p:set>
                                    <p:animEffect transition="in" filter="fade">
                                      <p:cBhvr>
                                        <p:cTn id="32" dur="1000"/>
                                        <p:tgtEl>
                                          <p:spTgt spid="6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1">
                                            <p:txEl>
                                              <p:pRg st="6" end="6"/>
                                            </p:txEl>
                                          </p:spTgt>
                                        </p:tgtEl>
                                        <p:attrNameLst>
                                          <p:attrName>style.visibility</p:attrName>
                                        </p:attrNameLst>
                                      </p:cBhvr>
                                      <p:to>
                                        <p:strVal val="visible"/>
                                      </p:to>
                                    </p:set>
                                    <p:animEffect transition="in" filter="fade">
                                      <p:cBhvr>
                                        <p:cTn id="37" dur="1000"/>
                                        <p:tgtEl>
                                          <p:spTgt spid="6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g8f6597fe99_0_69"/>
          <p:cNvPicPr preferRelativeResize="0"/>
          <p:nvPr/>
        </p:nvPicPr>
        <p:blipFill>
          <a:blip r:embed="rId3">
            <a:alphaModFix amt="16000"/>
          </a:blip>
          <a:stretch>
            <a:fillRect/>
          </a:stretch>
        </p:blipFill>
        <p:spPr>
          <a:xfrm rot="-389540">
            <a:off x="318312" y="585474"/>
            <a:ext cx="10709925" cy="6237975"/>
          </a:xfrm>
          <a:prstGeom prst="rect">
            <a:avLst/>
          </a:prstGeom>
          <a:noFill/>
          <a:ln>
            <a:noFill/>
          </a:ln>
        </p:spPr>
      </p:pic>
      <p:sp>
        <p:nvSpPr>
          <p:cNvPr id="667" name="Google Shape;667;g8f6597fe99_0_69"/>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Learn to use Broadcast or Switching Software</a:t>
            </a:r>
            <a:endParaRPr sz="3100"/>
          </a:p>
          <a:p>
            <a:pPr marL="0" lvl="0" indent="0" algn="l" rtl="0">
              <a:lnSpc>
                <a:spcPct val="90000"/>
              </a:lnSpc>
              <a:spcBef>
                <a:spcPts val="0"/>
              </a:spcBef>
              <a:spcAft>
                <a:spcPts val="0"/>
              </a:spcAft>
              <a:buClr>
                <a:srgbClr val="0033A0"/>
              </a:buClr>
              <a:buSzPts val="4000"/>
              <a:buNone/>
            </a:pPr>
            <a:endParaRPr sz="3100"/>
          </a:p>
        </p:txBody>
      </p:sp>
      <p:sp>
        <p:nvSpPr>
          <p:cNvPr id="668" name="Google Shape;668;g8f6597fe99_0_69"/>
          <p:cNvSpPr txBox="1">
            <a:spLocks noGrp="1"/>
          </p:cNvSpPr>
          <p:nvPr>
            <p:ph type="body" idx="2"/>
          </p:nvPr>
        </p:nvSpPr>
        <p:spPr>
          <a:xfrm>
            <a:off x="1807625" y="1066675"/>
            <a:ext cx="8362800" cy="47283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1000"/>
              </a:spcBef>
              <a:spcAft>
                <a:spcPts val="0"/>
              </a:spcAft>
              <a:buSzPts val="2300"/>
              <a:buAutoNum type="arabicPeriod" startAt="5"/>
            </a:pPr>
            <a:r>
              <a:rPr lang="en-US" sz="2300"/>
              <a:t>Is all of your content recorded and going to be edited later on?</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startAt="5"/>
            </a:pPr>
            <a:r>
              <a:rPr lang="en-US" sz="2300"/>
              <a:t>How do you want to edit your content?</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startAt="5"/>
            </a:pPr>
            <a:r>
              <a:rPr lang="en-US" sz="2300"/>
              <a:t>How do you want your content viewed? </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startAt="5"/>
            </a:pPr>
            <a:r>
              <a:rPr lang="en-US" sz="2300"/>
              <a:t>The answers that come from all of these questions will tell you what type of software you might need for your exact setup.</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8">
                                            <p:txEl>
                                              <p:pRg st="0" end="0"/>
                                            </p:txEl>
                                          </p:spTgt>
                                        </p:tgtEl>
                                        <p:attrNameLst>
                                          <p:attrName>style.visibility</p:attrName>
                                        </p:attrNameLst>
                                      </p:cBhvr>
                                      <p:to>
                                        <p:strVal val="visible"/>
                                      </p:to>
                                    </p:set>
                                    <p:animEffect transition="in" filter="fade">
                                      <p:cBhvr>
                                        <p:cTn id="7" dur="1000"/>
                                        <p:tgtEl>
                                          <p:spTgt spid="6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8">
                                            <p:txEl>
                                              <p:pRg st="1" end="1"/>
                                            </p:txEl>
                                          </p:spTgt>
                                        </p:tgtEl>
                                        <p:attrNameLst>
                                          <p:attrName>style.visibility</p:attrName>
                                        </p:attrNameLst>
                                      </p:cBhvr>
                                      <p:to>
                                        <p:strVal val="visible"/>
                                      </p:to>
                                    </p:set>
                                    <p:animEffect transition="in" filter="fade">
                                      <p:cBhvr>
                                        <p:cTn id="12" dur="1000"/>
                                        <p:tgtEl>
                                          <p:spTgt spid="6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8">
                                            <p:txEl>
                                              <p:pRg st="2" end="2"/>
                                            </p:txEl>
                                          </p:spTgt>
                                        </p:tgtEl>
                                        <p:attrNameLst>
                                          <p:attrName>style.visibility</p:attrName>
                                        </p:attrNameLst>
                                      </p:cBhvr>
                                      <p:to>
                                        <p:strVal val="visible"/>
                                      </p:to>
                                    </p:set>
                                    <p:animEffect transition="in" filter="fade">
                                      <p:cBhvr>
                                        <p:cTn id="17" dur="1000"/>
                                        <p:tgtEl>
                                          <p:spTgt spid="6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8">
                                            <p:txEl>
                                              <p:pRg st="3" end="3"/>
                                            </p:txEl>
                                          </p:spTgt>
                                        </p:tgtEl>
                                        <p:attrNameLst>
                                          <p:attrName>style.visibility</p:attrName>
                                        </p:attrNameLst>
                                      </p:cBhvr>
                                      <p:to>
                                        <p:strVal val="visible"/>
                                      </p:to>
                                    </p:set>
                                    <p:animEffect transition="in" filter="fade">
                                      <p:cBhvr>
                                        <p:cTn id="22" dur="1000"/>
                                        <p:tgtEl>
                                          <p:spTgt spid="6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8">
                                            <p:txEl>
                                              <p:pRg st="4" end="4"/>
                                            </p:txEl>
                                          </p:spTgt>
                                        </p:tgtEl>
                                        <p:attrNameLst>
                                          <p:attrName>style.visibility</p:attrName>
                                        </p:attrNameLst>
                                      </p:cBhvr>
                                      <p:to>
                                        <p:strVal val="visible"/>
                                      </p:to>
                                    </p:set>
                                    <p:animEffect transition="in" filter="fade">
                                      <p:cBhvr>
                                        <p:cTn id="27" dur="1000"/>
                                        <p:tgtEl>
                                          <p:spTgt spid="6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8">
                                            <p:txEl>
                                              <p:pRg st="5" end="5"/>
                                            </p:txEl>
                                          </p:spTgt>
                                        </p:tgtEl>
                                        <p:attrNameLst>
                                          <p:attrName>style.visibility</p:attrName>
                                        </p:attrNameLst>
                                      </p:cBhvr>
                                      <p:to>
                                        <p:strVal val="visible"/>
                                      </p:to>
                                    </p:set>
                                    <p:animEffect transition="in" filter="fade">
                                      <p:cBhvr>
                                        <p:cTn id="32" dur="1000"/>
                                        <p:tgtEl>
                                          <p:spTgt spid="6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8">
                                            <p:txEl>
                                              <p:pRg st="6" end="6"/>
                                            </p:txEl>
                                          </p:spTgt>
                                        </p:tgtEl>
                                        <p:attrNameLst>
                                          <p:attrName>style.visibility</p:attrName>
                                        </p:attrNameLst>
                                      </p:cBhvr>
                                      <p:to>
                                        <p:strVal val="visible"/>
                                      </p:to>
                                    </p:set>
                                    <p:animEffect transition="in" filter="fade">
                                      <p:cBhvr>
                                        <p:cTn id="37" dur="1000"/>
                                        <p:tgtEl>
                                          <p:spTgt spid="6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
          <p:cNvSpPr txBox="1">
            <a:spLocks noGrp="1"/>
          </p:cNvSpPr>
          <p:nvPr>
            <p:ph type="body" idx="1"/>
          </p:nvPr>
        </p:nvSpPr>
        <p:spPr>
          <a:xfrm>
            <a:off x="181613" y="117650"/>
            <a:ext cx="6868584" cy="7667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33A0"/>
              </a:buClr>
              <a:buSzPts val="4000"/>
              <a:buNone/>
            </a:pPr>
            <a:r>
              <a:rPr lang="en-US"/>
              <a:t>Resources - Links</a:t>
            </a:r>
            <a:endParaRPr/>
          </a:p>
        </p:txBody>
      </p:sp>
      <p:sp>
        <p:nvSpPr>
          <p:cNvPr id="674" name="Google Shape;674;p7"/>
          <p:cNvSpPr txBox="1">
            <a:spLocks noGrp="1"/>
          </p:cNvSpPr>
          <p:nvPr>
            <p:ph type="body" idx="2"/>
          </p:nvPr>
        </p:nvSpPr>
        <p:spPr>
          <a:xfrm>
            <a:off x="800387" y="1498065"/>
            <a:ext cx="50673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800"/>
              <a:buNone/>
            </a:pPr>
            <a:r>
              <a:rPr lang="en-US"/>
              <a:t>Light Setups</a:t>
            </a:r>
            <a:endParaRPr/>
          </a:p>
        </p:txBody>
      </p:sp>
      <p:sp>
        <p:nvSpPr>
          <p:cNvPr id="675" name="Google Shape;675;p7"/>
          <p:cNvSpPr txBox="1">
            <a:spLocks noGrp="1"/>
          </p:cNvSpPr>
          <p:nvPr>
            <p:ph type="body" idx="3"/>
          </p:nvPr>
        </p:nvSpPr>
        <p:spPr>
          <a:xfrm>
            <a:off x="6277575" y="1498025"/>
            <a:ext cx="59145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800"/>
              <a:buNone/>
            </a:pPr>
            <a:r>
              <a:rPr lang="en-US"/>
              <a:t>Digital Backgrounds</a:t>
            </a:r>
            <a:endParaRPr/>
          </a:p>
        </p:txBody>
      </p:sp>
      <p:sp>
        <p:nvSpPr>
          <p:cNvPr id="676" name="Google Shape;676;p7"/>
          <p:cNvSpPr txBox="1">
            <a:spLocks noGrp="1"/>
          </p:cNvSpPr>
          <p:nvPr>
            <p:ph type="body" idx="4"/>
          </p:nvPr>
        </p:nvSpPr>
        <p:spPr>
          <a:xfrm>
            <a:off x="800150" y="2144213"/>
            <a:ext cx="5067900" cy="2863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chemeClr val="dk1"/>
              </a:buClr>
              <a:buSzPts val="3000"/>
              <a:buNone/>
            </a:pPr>
            <a:r>
              <a:rPr lang="en-US" sz="2000">
                <a:latin typeface="EB Garamond"/>
                <a:ea typeface="EB Garamond"/>
                <a:cs typeface="EB Garamond"/>
                <a:sym typeface="EB Garamond"/>
              </a:rPr>
              <a:t>DIY Lighting for Zoom Meetings;</a:t>
            </a:r>
            <a:endParaRPr sz="2000">
              <a:latin typeface="EB Garamond"/>
              <a:ea typeface="EB Garamond"/>
              <a:cs typeface="EB Garamond"/>
              <a:sym typeface="EB Garamond"/>
            </a:endParaRPr>
          </a:p>
          <a:p>
            <a:pPr marL="0" lvl="0" indent="0" algn="l" rtl="0">
              <a:lnSpc>
                <a:spcPct val="100000"/>
              </a:lnSpc>
              <a:spcBef>
                <a:spcPts val="0"/>
              </a:spcBef>
              <a:spcAft>
                <a:spcPts val="0"/>
              </a:spcAft>
              <a:buClr>
                <a:schemeClr val="dk1"/>
              </a:buClr>
              <a:buSzPts val="1100"/>
              <a:buNone/>
            </a:pPr>
            <a:r>
              <a:rPr lang="en-US" sz="2000" u="sng">
                <a:solidFill>
                  <a:srgbClr val="1155CC"/>
                </a:solidFill>
                <a:latin typeface="EB Garamond"/>
                <a:ea typeface="EB Garamond"/>
                <a:cs typeface="EB Garamond"/>
                <a:sym typeface="EB Garamond"/>
                <a:hlinkClick r:id="rId3"/>
              </a:rPr>
              <a:t>https://youtu.be/OWgmw_pFMrI</a:t>
            </a:r>
            <a:endParaRPr sz="2000">
              <a:latin typeface="EB Garamond"/>
              <a:ea typeface="EB Garamond"/>
              <a:cs typeface="EB Garamond"/>
              <a:sym typeface="EB Garamond"/>
            </a:endParaRPr>
          </a:p>
          <a:p>
            <a:pPr marL="0" lvl="0" indent="0" algn="l" rtl="0">
              <a:lnSpc>
                <a:spcPct val="100000"/>
              </a:lnSpc>
              <a:spcBef>
                <a:spcPts val="0"/>
              </a:spcBef>
              <a:spcAft>
                <a:spcPts val="0"/>
              </a:spcAft>
              <a:buClr>
                <a:schemeClr val="dk1"/>
              </a:buClr>
              <a:buSzPts val="1100"/>
              <a:buNone/>
            </a:pPr>
            <a:endParaRPr sz="2000">
              <a:latin typeface="EB Garamond"/>
              <a:ea typeface="EB Garamond"/>
              <a:cs typeface="EB Garamond"/>
              <a:sym typeface="EB Garamond"/>
            </a:endParaRPr>
          </a:p>
          <a:p>
            <a:pPr marL="0" lvl="0" indent="0" algn="l" rtl="0">
              <a:lnSpc>
                <a:spcPct val="100000"/>
              </a:lnSpc>
              <a:spcBef>
                <a:spcPts val="0"/>
              </a:spcBef>
              <a:spcAft>
                <a:spcPts val="0"/>
              </a:spcAft>
              <a:buClr>
                <a:schemeClr val="dk1"/>
              </a:buClr>
              <a:buSzPts val="1100"/>
              <a:buNone/>
            </a:pPr>
            <a:r>
              <a:rPr lang="en-US" sz="2000">
                <a:latin typeface="EB Garamond"/>
                <a:ea typeface="EB Garamond"/>
                <a:cs typeface="EB Garamond"/>
                <a:sym typeface="EB Garamond"/>
              </a:rPr>
              <a:t>The Easy Way to Light People with Glasses to Avoid Glare;</a:t>
            </a:r>
            <a:endParaRPr sz="2000">
              <a:latin typeface="EB Garamond"/>
              <a:ea typeface="EB Garamond"/>
              <a:cs typeface="EB Garamond"/>
              <a:sym typeface="EB Garamond"/>
            </a:endParaRPr>
          </a:p>
          <a:p>
            <a:pPr marL="0" lvl="0" indent="0" algn="l" rtl="0">
              <a:lnSpc>
                <a:spcPct val="100000"/>
              </a:lnSpc>
              <a:spcBef>
                <a:spcPts val="0"/>
              </a:spcBef>
              <a:spcAft>
                <a:spcPts val="0"/>
              </a:spcAft>
              <a:buClr>
                <a:schemeClr val="dk1"/>
              </a:buClr>
              <a:buSzPts val="1100"/>
              <a:buFont typeface="Arial"/>
              <a:buNone/>
            </a:pPr>
            <a:r>
              <a:rPr lang="en-US" sz="2000" u="sng">
                <a:solidFill>
                  <a:srgbClr val="1155CC"/>
                </a:solidFill>
                <a:latin typeface="EB Garamond"/>
                <a:ea typeface="EB Garamond"/>
                <a:cs typeface="EB Garamond"/>
                <a:sym typeface="EB Garamond"/>
                <a:hlinkClick r:id="rId4"/>
              </a:rPr>
              <a:t>https://youtu.be/bMj1g9yFuBg</a:t>
            </a:r>
            <a:endParaRPr sz="2000">
              <a:latin typeface="EB Garamond"/>
              <a:ea typeface="EB Garamond"/>
              <a:cs typeface="EB Garamond"/>
              <a:sym typeface="EB Garamond"/>
            </a:endParaRPr>
          </a:p>
        </p:txBody>
      </p:sp>
      <p:sp>
        <p:nvSpPr>
          <p:cNvPr id="677" name="Google Shape;677;p7"/>
          <p:cNvSpPr txBox="1">
            <a:spLocks noGrp="1"/>
          </p:cNvSpPr>
          <p:nvPr>
            <p:ph type="body" idx="5"/>
          </p:nvPr>
        </p:nvSpPr>
        <p:spPr>
          <a:xfrm>
            <a:off x="6277573" y="2321613"/>
            <a:ext cx="5067900" cy="2863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DIY Yourself Video Backgrounds; </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u="sng">
                <a:solidFill>
                  <a:srgbClr val="1155CC"/>
                </a:solidFill>
                <a:latin typeface="EB Garamond"/>
                <a:ea typeface="EB Garamond"/>
                <a:cs typeface="EB Garamond"/>
                <a:sym typeface="EB Garamond"/>
                <a:hlinkClick r:id="rId5"/>
              </a:rPr>
              <a:t>https://youtu.be/jlaftGXm8o8</a:t>
            </a:r>
            <a:endParaRPr sz="2000"/>
          </a:p>
          <a:p>
            <a:pPr marL="0" lvl="0" indent="0" algn="l" rtl="0">
              <a:spcBef>
                <a:spcPts val="0"/>
              </a:spcBef>
              <a:spcAft>
                <a:spcPts val="0"/>
              </a:spcAft>
              <a:buClr>
                <a:schemeClr val="dk1"/>
              </a:buClr>
              <a:buSzPts val="1100"/>
              <a:buNone/>
            </a:pPr>
            <a:endParaRPr sz="2000"/>
          </a:p>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Virtual backgrounds; </a:t>
            </a:r>
            <a:r>
              <a:rPr lang="en-US" sz="2000" u="sng">
                <a:solidFill>
                  <a:srgbClr val="1155CC"/>
                </a:solidFill>
                <a:latin typeface="EB Garamond"/>
                <a:ea typeface="EB Garamond"/>
                <a:cs typeface="EB Garamond"/>
                <a:sym typeface="EB Garamond"/>
                <a:hlinkClick r:id="rId6"/>
              </a:rPr>
              <a:t>https://manycam.com/blog/replace-background-on-video-conference-calls/</a:t>
            </a:r>
            <a:endParaRPr sz="2000"/>
          </a:p>
          <a:p>
            <a:pPr marL="0" lvl="0" indent="0" algn="l" rtl="0">
              <a:spcBef>
                <a:spcPts val="0"/>
              </a:spcBef>
              <a:spcAft>
                <a:spcPts val="0"/>
              </a:spcAft>
              <a:buClr>
                <a:schemeClr val="dk1"/>
              </a:buClr>
              <a:buSzPts val="1100"/>
              <a:buNone/>
            </a:pPr>
            <a:endParaRPr sz="2000"/>
          </a:p>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Background in iMovie;</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 </a:t>
            </a:r>
            <a:r>
              <a:rPr lang="en-US" sz="2000" u="sng">
                <a:solidFill>
                  <a:srgbClr val="1155CC"/>
                </a:solidFill>
                <a:latin typeface="EB Garamond"/>
                <a:ea typeface="EB Garamond"/>
                <a:cs typeface="EB Garamond"/>
                <a:sym typeface="EB Garamond"/>
                <a:hlinkClick r:id="rId7"/>
              </a:rPr>
              <a:t>https://youtu.be/7YvOIVsSFQI</a:t>
            </a:r>
            <a:endParaRPr sz="2000"/>
          </a:p>
          <a:p>
            <a:pPr marL="0" lvl="0" indent="0" algn="l" rtl="0">
              <a:spcBef>
                <a:spcPts val="0"/>
              </a:spcBef>
              <a:spcAft>
                <a:spcPts val="0"/>
              </a:spcAft>
              <a:buClr>
                <a:schemeClr val="dk1"/>
              </a:buClr>
              <a:buSzPts val="1100"/>
              <a:buNone/>
            </a:pP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US" sz="2000">
                <a:latin typeface="EB Garamond"/>
                <a:ea typeface="EB Garamond"/>
                <a:cs typeface="EB Garamond"/>
                <a:sym typeface="EB Garamond"/>
              </a:rPr>
              <a:t>Zoom virtual backgrounds; </a:t>
            </a:r>
            <a:r>
              <a:rPr lang="en-US" sz="2000" u="sng">
                <a:solidFill>
                  <a:srgbClr val="1155CC"/>
                </a:solidFill>
                <a:latin typeface="EB Garamond"/>
                <a:ea typeface="EB Garamond"/>
                <a:cs typeface="EB Garamond"/>
                <a:sym typeface="EB Garamond"/>
                <a:hlinkClick r:id="rId8"/>
              </a:rPr>
              <a:t>https://support.zoom.us/hc/en-us/articles/210707503-Virtual-Background</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8f6597fe99_0_76"/>
          <p:cNvSpPr txBox="1">
            <a:spLocks noGrp="1"/>
          </p:cNvSpPr>
          <p:nvPr>
            <p:ph type="body" idx="1"/>
          </p:nvPr>
        </p:nvSpPr>
        <p:spPr>
          <a:xfrm>
            <a:off x="181613" y="117650"/>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a:t>Resources - Links</a:t>
            </a:r>
            <a:endParaRPr/>
          </a:p>
        </p:txBody>
      </p:sp>
      <p:sp>
        <p:nvSpPr>
          <p:cNvPr id="683" name="Google Shape;683;g8f6597fe99_0_76"/>
          <p:cNvSpPr txBox="1">
            <a:spLocks noGrp="1"/>
          </p:cNvSpPr>
          <p:nvPr>
            <p:ph type="body" idx="2"/>
          </p:nvPr>
        </p:nvSpPr>
        <p:spPr>
          <a:xfrm>
            <a:off x="181625" y="1498025"/>
            <a:ext cx="59145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800"/>
              <a:buNone/>
            </a:pPr>
            <a:r>
              <a:rPr lang="en-US"/>
              <a:t>Digital Backgrounds</a:t>
            </a:r>
            <a:endParaRPr/>
          </a:p>
        </p:txBody>
      </p:sp>
      <p:sp>
        <p:nvSpPr>
          <p:cNvPr id="684" name="Google Shape;684;g8f6597fe99_0_76"/>
          <p:cNvSpPr txBox="1">
            <a:spLocks noGrp="1"/>
          </p:cNvSpPr>
          <p:nvPr>
            <p:ph type="body" idx="3"/>
          </p:nvPr>
        </p:nvSpPr>
        <p:spPr>
          <a:xfrm>
            <a:off x="6861350" y="1498025"/>
            <a:ext cx="39882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800"/>
              <a:buNone/>
            </a:pPr>
            <a:r>
              <a:rPr lang="en-US"/>
              <a:t>Props</a:t>
            </a:r>
            <a:endParaRPr/>
          </a:p>
        </p:txBody>
      </p:sp>
      <p:sp>
        <p:nvSpPr>
          <p:cNvPr id="685" name="Google Shape;685;g8f6597fe99_0_76"/>
          <p:cNvSpPr txBox="1">
            <a:spLocks noGrp="1"/>
          </p:cNvSpPr>
          <p:nvPr>
            <p:ph type="body" idx="4"/>
          </p:nvPr>
        </p:nvSpPr>
        <p:spPr>
          <a:xfrm>
            <a:off x="181625" y="2220279"/>
            <a:ext cx="5067900" cy="3828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Green screen poster board; </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u="sng">
                <a:solidFill>
                  <a:srgbClr val="1155CC"/>
                </a:solidFill>
                <a:latin typeface="EB Garamond"/>
                <a:ea typeface="EB Garamond"/>
                <a:cs typeface="EB Garamond"/>
                <a:sym typeface="EB Garamond"/>
                <a:hlinkClick r:id="rId3"/>
              </a:rPr>
              <a:t>https://youtu.be/4wySe_NqfEU</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Green screen sheet; </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u="sng">
                <a:solidFill>
                  <a:srgbClr val="1155CC"/>
                </a:solidFill>
                <a:latin typeface="EB Garamond"/>
                <a:ea typeface="EB Garamond"/>
                <a:cs typeface="EB Garamond"/>
                <a:sym typeface="EB Garamond"/>
                <a:hlinkClick r:id="rId4"/>
              </a:rPr>
              <a:t>https://youtu.be/Bf8X2k8Y6so</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Green screen fabric; </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u="sng">
                <a:solidFill>
                  <a:srgbClr val="1155CC"/>
                </a:solidFill>
                <a:latin typeface="EB Garamond"/>
                <a:ea typeface="EB Garamond"/>
                <a:cs typeface="EB Garamond"/>
                <a:sym typeface="EB Garamond"/>
                <a:hlinkClick r:id="rId5"/>
              </a:rPr>
              <a:t>https://youtu.be/leDgPsvOOh8</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Teleprompter; </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u="sng">
                <a:solidFill>
                  <a:srgbClr val="1155CC"/>
                </a:solidFill>
                <a:latin typeface="EB Garamond"/>
                <a:ea typeface="EB Garamond"/>
                <a:cs typeface="EB Garamond"/>
                <a:sym typeface="EB Garamond"/>
                <a:hlinkClick r:id="rId6"/>
              </a:rPr>
              <a:t>https://youtu.be/f62KR51VE6c</a:t>
            </a:r>
            <a:endParaRPr sz="2000">
              <a:latin typeface="EB Garamond"/>
              <a:ea typeface="EB Garamond"/>
              <a:cs typeface="EB Garamond"/>
              <a:sym typeface="EB Garamond"/>
            </a:endParaRPr>
          </a:p>
        </p:txBody>
      </p:sp>
      <p:sp>
        <p:nvSpPr>
          <p:cNvPr id="686" name="Google Shape;686;g8f6597fe99_0_76"/>
          <p:cNvSpPr txBox="1">
            <a:spLocks noGrp="1"/>
          </p:cNvSpPr>
          <p:nvPr>
            <p:ph type="body" idx="5"/>
          </p:nvPr>
        </p:nvSpPr>
        <p:spPr>
          <a:xfrm>
            <a:off x="6861348" y="2220263"/>
            <a:ext cx="5067900" cy="2863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Makeup brush handoff; </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u="sng">
                <a:solidFill>
                  <a:srgbClr val="1155CC"/>
                </a:solidFill>
                <a:latin typeface="EB Garamond"/>
                <a:ea typeface="EB Garamond"/>
                <a:cs typeface="EB Garamond"/>
                <a:sym typeface="EB Garamond"/>
                <a:hlinkClick r:id="rId7"/>
              </a:rPr>
              <a:t>https://youtu.be/Zzgz3nD-9rc</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Example of connecting the characters; </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u="sng">
                <a:solidFill>
                  <a:srgbClr val="1155CC"/>
                </a:solidFill>
                <a:latin typeface="EB Garamond"/>
                <a:ea typeface="EB Garamond"/>
                <a:cs typeface="EB Garamond"/>
                <a:sym typeface="EB Garamond"/>
                <a:hlinkClick r:id="rId8"/>
              </a:rPr>
              <a:t>https://deadline.com/2020/04/stuntman-quarantine-video-cucchallenge-1202915362/</a:t>
            </a:r>
            <a:endParaRPr sz="2000">
              <a:latin typeface="EB Garamond"/>
              <a:ea typeface="EB Garamond"/>
              <a:cs typeface="EB Garamond"/>
              <a:sym typeface="EB 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g8f6597fe99_0_84"/>
          <p:cNvSpPr txBox="1">
            <a:spLocks noGrp="1"/>
          </p:cNvSpPr>
          <p:nvPr>
            <p:ph type="body" idx="1"/>
          </p:nvPr>
        </p:nvSpPr>
        <p:spPr>
          <a:xfrm>
            <a:off x="181613" y="117650"/>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a:t>Resources - Links</a:t>
            </a:r>
            <a:endParaRPr/>
          </a:p>
        </p:txBody>
      </p:sp>
      <p:sp>
        <p:nvSpPr>
          <p:cNvPr id="692" name="Google Shape;692;g8f6597fe99_0_84"/>
          <p:cNvSpPr txBox="1">
            <a:spLocks noGrp="1"/>
          </p:cNvSpPr>
          <p:nvPr>
            <p:ph type="body" idx="2"/>
          </p:nvPr>
        </p:nvSpPr>
        <p:spPr>
          <a:xfrm>
            <a:off x="181625" y="1498025"/>
            <a:ext cx="59145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800"/>
              <a:buNone/>
            </a:pPr>
            <a:r>
              <a:rPr lang="en-US"/>
              <a:t>Software</a:t>
            </a:r>
            <a:endParaRPr/>
          </a:p>
        </p:txBody>
      </p:sp>
      <p:sp>
        <p:nvSpPr>
          <p:cNvPr id="693" name="Google Shape;693;g8f6597fe99_0_84"/>
          <p:cNvSpPr txBox="1">
            <a:spLocks noGrp="1"/>
          </p:cNvSpPr>
          <p:nvPr>
            <p:ph type="body" idx="4"/>
          </p:nvPr>
        </p:nvSpPr>
        <p:spPr>
          <a:xfrm>
            <a:off x="181625" y="2220279"/>
            <a:ext cx="5067900" cy="3828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Live video switching; </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u="sng">
                <a:solidFill>
                  <a:srgbClr val="1155CC"/>
                </a:solidFill>
                <a:latin typeface="EB Garamond"/>
                <a:ea typeface="EB Garamond"/>
                <a:cs typeface="EB Garamond"/>
                <a:sym typeface="EB Garamond"/>
                <a:hlinkClick r:id="rId3"/>
              </a:rPr>
              <a:t>https://streamyard.com/</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a:latin typeface="EB Garamond"/>
                <a:ea typeface="EB Garamond"/>
                <a:cs typeface="EB Garamond"/>
                <a:sym typeface="EB Garamond"/>
              </a:rPr>
              <a:t>Open broadcaster software; </a:t>
            </a:r>
            <a:endParaRPr sz="2000">
              <a:latin typeface="EB Garamond"/>
              <a:ea typeface="EB Garamond"/>
              <a:cs typeface="EB Garamond"/>
              <a:sym typeface="EB Garamond"/>
            </a:endParaRPr>
          </a:p>
          <a:p>
            <a:pPr marL="0" lvl="0" indent="0" algn="l" rtl="0">
              <a:spcBef>
                <a:spcPts val="0"/>
              </a:spcBef>
              <a:spcAft>
                <a:spcPts val="0"/>
              </a:spcAft>
              <a:buClr>
                <a:schemeClr val="dk1"/>
              </a:buClr>
              <a:buSzPts val="1100"/>
              <a:buNone/>
            </a:pPr>
            <a:r>
              <a:rPr lang="en-US" sz="2000" u="sng">
                <a:solidFill>
                  <a:srgbClr val="1155CC"/>
                </a:solidFill>
                <a:latin typeface="EB Garamond"/>
                <a:ea typeface="EB Garamond"/>
                <a:cs typeface="EB Garamond"/>
                <a:sym typeface="EB Garamond"/>
                <a:hlinkClick r:id="rId4"/>
              </a:rPr>
              <a:t>https://obsproject.com/</a:t>
            </a:r>
            <a:endParaRPr sz="2000">
              <a:latin typeface="EB Garamond"/>
              <a:ea typeface="EB Garamond"/>
              <a:cs typeface="EB Garamond"/>
              <a:sym typeface="EB Garamond"/>
            </a:endParaRPr>
          </a:p>
        </p:txBody>
      </p:sp>
      <p:pic>
        <p:nvPicPr>
          <p:cNvPr id="694" name="Google Shape;694;g8f6597fe99_0_84"/>
          <p:cNvPicPr preferRelativeResize="0"/>
          <p:nvPr/>
        </p:nvPicPr>
        <p:blipFill>
          <a:blip r:embed="rId5">
            <a:alphaModFix/>
          </a:blip>
          <a:stretch>
            <a:fillRect/>
          </a:stretch>
        </p:blipFill>
        <p:spPr>
          <a:xfrm>
            <a:off x="4127515" y="1498025"/>
            <a:ext cx="7126337" cy="413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19"/>
          <p:cNvPicPr preferRelativeResize="0"/>
          <p:nvPr/>
        </p:nvPicPr>
        <p:blipFill>
          <a:blip r:embed="rId3">
            <a:alphaModFix/>
          </a:blip>
          <a:stretch>
            <a:fillRect/>
          </a:stretch>
        </p:blipFill>
        <p:spPr>
          <a:xfrm>
            <a:off x="4314300" y="381250"/>
            <a:ext cx="7877699" cy="6476746"/>
          </a:xfrm>
          <a:prstGeom prst="rect">
            <a:avLst/>
          </a:prstGeom>
          <a:noFill/>
          <a:ln>
            <a:noFill/>
          </a:ln>
        </p:spPr>
      </p:pic>
      <p:sp>
        <p:nvSpPr>
          <p:cNvPr id="569" name="Google Shape;569;p19"/>
          <p:cNvSpPr/>
          <p:nvPr/>
        </p:nvSpPr>
        <p:spPr>
          <a:xfrm rot="10800000">
            <a:off x="0" y="381251"/>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0" name="Google Shape;570;p19"/>
          <p:cNvSpPr txBox="1"/>
          <p:nvPr/>
        </p:nvSpPr>
        <p:spPr>
          <a:xfrm>
            <a:off x="685125" y="1788875"/>
            <a:ext cx="4128900" cy="606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33A0"/>
              </a:buClr>
              <a:buSzPts val="4200"/>
              <a:buFont typeface="Cambria"/>
              <a:buNone/>
            </a:pPr>
            <a:r>
              <a:rPr lang="en-US" sz="4200" b="1">
                <a:solidFill>
                  <a:srgbClr val="0033A0"/>
                </a:solidFill>
                <a:latin typeface="Cambria"/>
                <a:ea typeface="Cambria"/>
                <a:cs typeface="Cambria"/>
                <a:sym typeface="Cambria"/>
              </a:rPr>
              <a:t>Performance</a:t>
            </a:r>
            <a:endParaRPr sz="1400" b="0" i="0" u="none" strike="noStrike" cap="none">
              <a:solidFill>
                <a:srgbClr val="000000"/>
              </a:solidFill>
              <a:latin typeface="Arial"/>
              <a:ea typeface="Arial"/>
              <a:cs typeface="Arial"/>
              <a:sym typeface="Arial"/>
            </a:endParaRPr>
          </a:p>
        </p:txBody>
      </p:sp>
      <p:sp>
        <p:nvSpPr>
          <p:cNvPr id="571" name="Google Shape;571;p19"/>
          <p:cNvSpPr txBox="1"/>
          <p:nvPr/>
        </p:nvSpPr>
        <p:spPr>
          <a:xfrm>
            <a:off x="685117" y="2521905"/>
            <a:ext cx="3510000" cy="3452400"/>
          </a:xfrm>
          <a:prstGeom prst="rect">
            <a:avLst/>
          </a:prstGeom>
          <a:noFill/>
          <a:ln>
            <a:noFill/>
          </a:ln>
        </p:spPr>
        <p:txBody>
          <a:bodyPr spcFirstLastPara="1" wrap="square" lIns="91425" tIns="45700" rIns="91425" bIns="45700" anchor="t" anchorCtr="0">
            <a:normAutofit/>
          </a:bodyPr>
          <a:lstStyle/>
          <a:p>
            <a:pPr marL="457200" marR="0" lvl="0" indent="-387350" algn="l" rtl="0">
              <a:lnSpc>
                <a:spcPct val="100000"/>
              </a:lnSpc>
              <a:spcBef>
                <a:spcPts val="0"/>
              </a:spcBef>
              <a:spcAft>
                <a:spcPts val="0"/>
              </a:spcAft>
              <a:buClr>
                <a:schemeClr val="dk1"/>
              </a:buClr>
              <a:buSzPts val="2500"/>
              <a:buFont typeface="EB Garamond"/>
              <a:buAutoNum type="arabicPeriod"/>
            </a:pPr>
            <a:r>
              <a:rPr lang="en-US" sz="2500">
                <a:solidFill>
                  <a:schemeClr val="dk1"/>
                </a:solidFill>
                <a:latin typeface="EB Garamond"/>
                <a:ea typeface="EB Garamond"/>
                <a:cs typeface="EB Garamond"/>
                <a:sym typeface="EB Garamond"/>
              </a:rPr>
              <a:t>Research Light Setups</a:t>
            </a:r>
            <a:endParaRPr sz="2500">
              <a:solidFill>
                <a:schemeClr val="dk1"/>
              </a:solidFill>
              <a:latin typeface="EB Garamond"/>
              <a:ea typeface="EB Garamond"/>
              <a:cs typeface="EB Garamond"/>
              <a:sym typeface="EB Garamond"/>
            </a:endParaRPr>
          </a:p>
          <a:p>
            <a:pPr marL="457200" marR="0" lvl="0" indent="0" algn="l" rtl="0">
              <a:lnSpc>
                <a:spcPct val="100000"/>
              </a:lnSpc>
              <a:spcBef>
                <a:spcPts val="0"/>
              </a:spcBef>
              <a:spcAft>
                <a:spcPts val="0"/>
              </a:spcAft>
              <a:buNone/>
            </a:pPr>
            <a:endParaRPr sz="2500">
              <a:solidFill>
                <a:schemeClr val="dk1"/>
              </a:solidFill>
              <a:latin typeface="EB Garamond"/>
              <a:ea typeface="EB Garamond"/>
              <a:cs typeface="EB Garamond"/>
              <a:sym typeface="EB Garamond"/>
            </a:endParaRPr>
          </a:p>
          <a:p>
            <a:pPr marL="457200" marR="0" lvl="0" indent="-387350" algn="l" rtl="0">
              <a:lnSpc>
                <a:spcPct val="100000"/>
              </a:lnSpc>
              <a:spcBef>
                <a:spcPts val="0"/>
              </a:spcBef>
              <a:spcAft>
                <a:spcPts val="0"/>
              </a:spcAft>
              <a:buClr>
                <a:schemeClr val="dk1"/>
              </a:buClr>
              <a:buSzPts val="2500"/>
              <a:buFont typeface="EB Garamond"/>
              <a:buAutoNum type="arabicPeriod"/>
            </a:pPr>
            <a:r>
              <a:rPr lang="en-US" sz="2500">
                <a:solidFill>
                  <a:schemeClr val="dk1"/>
                </a:solidFill>
                <a:latin typeface="EB Garamond"/>
                <a:ea typeface="EB Garamond"/>
                <a:cs typeface="EB Garamond"/>
                <a:sym typeface="EB Garamond"/>
              </a:rPr>
              <a:t>Use Digital Backgrounds</a:t>
            </a:r>
            <a:endParaRPr sz="2500">
              <a:solidFill>
                <a:schemeClr val="dk1"/>
              </a:solidFill>
              <a:latin typeface="EB Garamond"/>
              <a:ea typeface="EB Garamond"/>
              <a:cs typeface="EB Garamond"/>
              <a:sym typeface="EB Garamond"/>
            </a:endParaRPr>
          </a:p>
          <a:p>
            <a:pPr marL="457200" marR="0" lvl="0" indent="0" algn="l" rtl="0">
              <a:lnSpc>
                <a:spcPct val="100000"/>
              </a:lnSpc>
              <a:spcBef>
                <a:spcPts val="0"/>
              </a:spcBef>
              <a:spcAft>
                <a:spcPts val="0"/>
              </a:spcAft>
              <a:buNone/>
            </a:pPr>
            <a:endParaRPr sz="2500">
              <a:solidFill>
                <a:schemeClr val="dk1"/>
              </a:solidFill>
              <a:latin typeface="EB Garamond"/>
              <a:ea typeface="EB Garamond"/>
              <a:cs typeface="EB Garamond"/>
              <a:sym typeface="EB Garamond"/>
            </a:endParaRPr>
          </a:p>
          <a:p>
            <a:pPr marL="457200" marR="0" lvl="0" indent="-387350" algn="l" rtl="0">
              <a:lnSpc>
                <a:spcPct val="100000"/>
              </a:lnSpc>
              <a:spcBef>
                <a:spcPts val="0"/>
              </a:spcBef>
              <a:spcAft>
                <a:spcPts val="0"/>
              </a:spcAft>
              <a:buClr>
                <a:schemeClr val="dk1"/>
              </a:buClr>
              <a:buSzPts val="2500"/>
              <a:buFont typeface="EB Garamond"/>
              <a:buAutoNum type="arabicPeriod"/>
            </a:pPr>
            <a:r>
              <a:rPr lang="en-US" sz="2500">
                <a:solidFill>
                  <a:schemeClr val="dk1"/>
                </a:solidFill>
                <a:latin typeface="EB Garamond"/>
                <a:ea typeface="EB Garamond"/>
                <a:cs typeface="EB Garamond"/>
                <a:sym typeface="EB Garamond"/>
              </a:rPr>
              <a:t>Experiment with Props</a:t>
            </a:r>
            <a:endParaRPr sz="2500">
              <a:solidFill>
                <a:schemeClr val="dk1"/>
              </a:solidFill>
              <a:latin typeface="EB Garamond"/>
              <a:ea typeface="EB Garamond"/>
              <a:cs typeface="EB Garamond"/>
              <a:sym typeface="EB Garamond"/>
            </a:endParaRPr>
          </a:p>
          <a:p>
            <a:pPr marL="457200" marR="0" lvl="0" indent="0" algn="l" rtl="0">
              <a:lnSpc>
                <a:spcPct val="100000"/>
              </a:lnSpc>
              <a:spcBef>
                <a:spcPts val="0"/>
              </a:spcBef>
              <a:spcAft>
                <a:spcPts val="0"/>
              </a:spcAft>
              <a:buNone/>
            </a:pPr>
            <a:endParaRPr sz="2500">
              <a:solidFill>
                <a:schemeClr val="dk1"/>
              </a:solidFill>
              <a:latin typeface="EB Garamond"/>
              <a:ea typeface="EB Garamond"/>
              <a:cs typeface="EB Garamond"/>
              <a:sym typeface="EB Garamond"/>
            </a:endParaRPr>
          </a:p>
          <a:p>
            <a:pPr marL="457200" marR="0" lvl="0" indent="-387350" algn="l" rtl="0">
              <a:lnSpc>
                <a:spcPct val="100000"/>
              </a:lnSpc>
              <a:spcBef>
                <a:spcPts val="0"/>
              </a:spcBef>
              <a:spcAft>
                <a:spcPts val="0"/>
              </a:spcAft>
              <a:buClr>
                <a:schemeClr val="dk1"/>
              </a:buClr>
              <a:buSzPts val="2500"/>
              <a:buFont typeface="EB Garamond"/>
              <a:buAutoNum type="arabicPeriod"/>
            </a:pPr>
            <a:r>
              <a:rPr lang="en-US" sz="2500">
                <a:solidFill>
                  <a:schemeClr val="dk1"/>
                </a:solidFill>
                <a:latin typeface="EB Garamond"/>
                <a:ea typeface="EB Garamond"/>
                <a:cs typeface="EB Garamond"/>
                <a:sym typeface="EB Garamond"/>
              </a:rPr>
              <a:t>Learn to use Broadcast or Switching Software</a:t>
            </a:r>
            <a:endParaRPr sz="2500">
              <a:solidFill>
                <a:schemeClr val="dk1"/>
              </a:solidFill>
              <a:latin typeface="EB Garamond"/>
              <a:ea typeface="EB Garamond"/>
              <a:cs typeface="EB Garamond"/>
              <a:sym typeface="EB Garamond"/>
            </a:endParaRPr>
          </a:p>
        </p:txBody>
      </p:sp>
      <p:sp>
        <p:nvSpPr>
          <p:cNvPr id="572" name="Google Shape;572;p19"/>
          <p:cNvSpPr txBox="1"/>
          <p:nvPr/>
        </p:nvSpPr>
        <p:spPr>
          <a:xfrm>
            <a:off x="407300" y="330475"/>
            <a:ext cx="8159100" cy="9144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5200"/>
              <a:buFont typeface="Cambria"/>
              <a:buNone/>
            </a:pPr>
            <a:r>
              <a:rPr lang="en-US" sz="3600" b="1" i="0" u="none" strike="noStrike" cap="none">
                <a:solidFill>
                  <a:schemeClr val="lt1"/>
                </a:solidFill>
                <a:latin typeface="Cambria"/>
                <a:ea typeface="Cambria"/>
                <a:cs typeface="Cambria"/>
                <a:sym typeface="Cambria"/>
              </a:rPr>
              <a:t>Top Ten Tips for Virtual Performance</a:t>
            </a:r>
            <a:endParaRPr sz="300" b="0" i="0" u="none" strike="noStrike" cap="none">
              <a:solidFill>
                <a:srgbClr val="000000"/>
              </a:solidFill>
              <a:latin typeface="Arial"/>
              <a:ea typeface="Arial"/>
              <a:cs typeface="Arial"/>
              <a:sym typeface="Arial"/>
            </a:endParaRPr>
          </a:p>
        </p:txBody>
      </p:sp>
      <p:pic>
        <p:nvPicPr>
          <p:cNvPr id="573" name="Google Shape;573;p19"/>
          <p:cNvPicPr preferRelativeResize="0"/>
          <p:nvPr/>
        </p:nvPicPr>
        <p:blipFill rotWithShape="1">
          <a:blip r:embed="rId4">
            <a:alphaModFix/>
          </a:blip>
          <a:srcRect/>
          <a:stretch/>
        </p:blipFill>
        <p:spPr>
          <a:xfrm>
            <a:off x="-232944" y="5826642"/>
            <a:ext cx="3577873" cy="12014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2"/>
          <p:cNvPicPr preferRelativeResize="0"/>
          <p:nvPr/>
        </p:nvPicPr>
        <p:blipFill>
          <a:blip r:embed="rId3">
            <a:alphaModFix amt="19000"/>
          </a:blip>
          <a:stretch>
            <a:fillRect/>
          </a:stretch>
        </p:blipFill>
        <p:spPr>
          <a:xfrm>
            <a:off x="0" y="0"/>
            <a:ext cx="12192002" cy="6858001"/>
          </a:xfrm>
          <a:prstGeom prst="rect">
            <a:avLst/>
          </a:prstGeom>
          <a:noFill/>
          <a:ln>
            <a:noFill/>
          </a:ln>
        </p:spPr>
      </p:pic>
      <p:sp>
        <p:nvSpPr>
          <p:cNvPr id="579" name="Google Shape;579;p2"/>
          <p:cNvSpPr txBox="1">
            <a:spLocks noGrp="1"/>
          </p:cNvSpPr>
          <p:nvPr>
            <p:ph type="body" idx="1"/>
          </p:nvPr>
        </p:nvSpPr>
        <p:spPr>
          <a:xfrm>
            <a:off x="676167" y="2656505"/>
            <a:ext cx="6681076" cy="7454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5000"/>
              <a:buNone/>
            </a:pPr>
            <a:r>
              <a:rPr lang="en-US"/>
              <a:t>PERFORMANCE</a:t>
            </a:r>
            <a:endParaRPr/>
          </a:p>
        </p:txBody>
      </p:sp>
      <p:sp>
        <p:nvSpPr>
          <p:cNvPr id="580" name="Google Shape;580;p2"/>
          <p:cNvSpPr txBox="1">
            <a:spLocks noGrp="1"/>
          </p:cNvSpPr>
          <p:nvPr>
            <p:ph type="body" idx="2"/>
          </p:nvPr>
        </p:nvSpPr>
        <p:spPr>
          <a:xfrm>
            <a:off x="676167" y="3401915"/>
            <a:ext cx="6681075" cy="528706"/>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3330"/>
              <a:buNone/>
            </a:pPr>
            <a:r>
              <a:rPr lang="en-US" sz="3330"/>
              <a:t>We are going to cover a few tips in this section as a primer to Virtual Performances.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3"/>
          <p:cNvPicPr preferRelativeResize="0"/>
          <p:nvPr/>
        </p:nvPicPr>
        <p:blipFill>
          <a:blip r:embed="rId3">
            <a:alphaModFix amt="15000"/>
          </a:blip>
          <a:stretch>
            <a:fillRect/>
          </a:stretch>
        </p:blipFill>
        <p:spPr>
          <a:xfrm>
            <a:off x="131827" y="0"/>
            <a:ext cx="12060176" cy="6858001"/>
          </a:xfrm>
          <a:prstGeom prst="rect">
            <a:avLst/>
          </a:prstGeom>
          <a:noFill/>
          <a:ln>
            <a:noFill/>
          </a:ln>
        </p:spPr>
      </p:pic>
      <p:sp>
        <p:nvSpPr>
          <p:cNvPr id="586" name="Google Shape;586;p3"/>
          <p:cNvSpPr txBox="1">
            <a:spLocks noGrp="1"/>
          </p:cNvSpPr>
          <p:nvPr>
            <p:ph type="body" idx="1"/>
          </p:nvPr>
        </p:nvSpPr>
        <p:spPr>
          <a:xfrm>
            <a:off x="444921" y="2467858"/>
            <a:ext cx="9655371" cy="91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5200"/>
              <a:buNone/>
            </a:pPr>
            <a:r>
              <a:rPr lang="en-US"/>
              <a:t>Topics Covered</a:t>
            </a:r>
            <a:endParaRPr/>
          </a:p>
        </p:txBody>
      </p:sp>
      <p:sp>
        <p:nvSpPr>
          <p:cNvPr id="587" name="Google Shape;587;p3"/>
          <p:cNvSpPr txBox="1">
            <a:spLocks noGrp="1"/>
          </p:cNvSpPr>
          <p:nvPr>
            <p:ph type="body" idx="2"/>
          </p:nvPr>
        </p:nvSpPr>
        <p:spPr>
          <a:xfrm>
            <a:off x="444925" y="3493483"/>
            <a:ext cx="9655500" cy="3364500"/>
          </a:xfrm>
          <a:prstGeom prst="rect">
            <a:avLst/>
          </a:prstGeom>
          <a:noFill/>
          <a:ln>
            <a:noFill/>
          </a:ln>
        </p:spPr>
        <p:txBody>
          <a:bodyPr spcFirstLastPara="1" wrap="square" lIns="91425" tIns="45700" rIns="91425" bIns="45700" anchor="t" anchorCtr="0">
            <a:normAutofit/>
          </a:bodyPr>
          <a:lstStyle/>
          <a:p>
            <a:pPr marL="457200" lvl="0" indent="-336550" algn="l" rtl="0">
              <a:lnSpc>
                <a:spcPct val="100000"/>
              </a:lnSpc>
              <a:spcBef>
                <a:spcPts val="0"/>
              </a:spcBef>
              <a:spcAft>
                <a:spcPts val="0"/>
              </a:spcAft>
              <a:buSzPts val="1700"/>
              <a:buChar char="-"/>
            </a:pPr>
            <a:r>
              <a:rPr lang="en-US" sz="2200"/>
              <a:t>consider researching how to use simple light set ups to fully light the face and for special effects</a:t>
            </a:r>
            <a:endParaRPr sz="2200"/>
          </a:p>
          <a:p>
            <a:pPr marL="0" lvl="0" indent="0" algn="l" rtl="0">
              <a:lnSpc>
                <a:spcPct val="100000"/>
              </a:lnSpc>
              <a:spcBef>
                <a:spcPts val="0"/>
              </a:spcBef>
              <a:spcAft>
                <a:spcPts val="0"/>
              </a:spcAft>
              <a:buNone/>
            </a:pPr>
            <a:endParaRPr sz="2200"/>
          </a:p>
          <a:p>
            <a:pPr marL="457200" lvl="0" indent="-368300" algn="l" rtl="0">
              <a:lnSpc>
                <a:spcPct val="100000"/>
              </a:lnSpc>
              <a:spcBef>
                <a:spcPts val="0"/>
              </a:spcBef>
              <a:spcAft>
                <a:spcPts val="0"/>
              </a:spcAft>
              <a:buSzPts val="2200"/>
              <a:buChar char="-"/>
            </a:pPr>
            <a:r>
              <a:rPr lang="en-US" sz="2200"/>
              <a:t>use digital backgrounds and the green screen feature to create illusion of virtual actors being in the same space</a:t>
            </a:r>
            <a:endParaRPr sz="2200"/>
          </a:p>
          <a:p>
            <a:pPr marL="0" lvl="0" indent="0" algn="l" rtl="0">
              <a:lnSpc>
                <a:spcPct val="100000"/>
              </a:lnSpc>
              <a:spcBef>
                <a:spcPts val="0"/>
              </a:spcBef>
              <a:spcAft>
                <a:spcPts val="0"/>
              </a:spcAft>
              <a:buNone/>
            </a:pPr>
            <a:endParaRPr sz="2200"/>
          </a:p>
          <a:p>
            <a:pPr marL="457200" lvl="0" indent="-368300" algn="l" rtl="0">
              <a:lnSpc>
                <a:spcPct val="100000"/>
              </a:lnSpc>
              <a:spcBef>
                <a:spcPts val="0"/>
              </a:spcBef>
              <a:spcAft>
                <a:spcPts val="0"/>
              </a:spcAft>
              <a:buSzPts val="2200"/>
              <a:buChar char="-"/>
            </a:pPr>
            <a:r>
              <a:rPr lang="en-US" sz="2200"/>
              <a:t>experiment with props to create the illusion of shared space</a:t>
            </a:r>
            <a:endParaRPr sz="2200"/>
          </a:p>
          <a:p>
            <a:pPr marL="0" lvl="0" indent="0" algn="l" rtl="0">
              <a:lnSpc>
                <a:spcPct val="100000"/>
              </a:lnSpc>
              <a:spcBef>
                <a:spcPts val="0"/>
              </a:spcBef>
              <a:spcAft>
                <a:spcPts val="0"/>
              </a:spcAft>
              <a:buNone/>
            </a:pPr>
            <a:endParaRPr sz="2200"/>
          </a:p>
          <a:p>
            <a:pPr marL="457200" lvl="0" indent="-368300" algn="l" rtl="0">
              <a:lnSpc>
                <a:spcPct val="100000"/>
              </a:lnSpc>
              <a:spcBef>
                <a:spcPts val="0"/>
              </a:spcBef>
              <a:spcAft>
                <a:spcPts val="0"/>
              </a:spcAft>
              <a:buSzPts val="2200"/>
              <a:buChar char="-"/>
            </a:pPr>
            <a:r>
              <a:rPr lang="en-US" sz="2200"/>
              <a:t>learn to use broadcast or switching software to create special effects</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4"/>
          <p:cNvPicPr preferRelativeResize="0"/>
          <p:nvPr/>
        </p:nvPicPr>
        <p:blipFill>
          <a:blip r:embed="rId3">
            <a:alphaModFix amt="15000"/>
          </a:blip>
          <a:stretch>
            <a:fillRect/>
          </a:stretch>
        </p:blipFill>
        <p:spPr>
          <a:xfrm>
            <a:off x="0" y="0"/>
            <a:ext cx="12192002" cy="6858001"/>
          </a:xfrm>
          <a:prstGeom prst="rect">
            <a:avLst/>
          </a:prstGeom>
          <a:noFill/>
          <a:ln>
            <a:noFill/>
          </a:ln>
        </p:spPr>
      </p:pic>
      <p:sp>
        <p:nvSpPr>
          <p:cNvPr id="593" name="Google Shape;593;p4"/>
          <p:cNvSpPr txBox="1">
            <a:spLocks noGrp="1"/>
          </p:cNvSpPr>
          <p:nvPr>
            <p:ph type="body" idx="1"/>
          </p:nvPr>
        </p:nvSpPr>
        <p:spPr>
          <a:xfrm>
            <a:off x="1018525" y="1483580"/>
            <a:ext cx="10158274" cy="280239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chemeClr val="lt1"/>
              </a:buClr>
              <a:buSzPts val="9600"/>
              <a:buNone/>
            </a:pPr>
            <a:r>
              <a:rPr lang="en-US" sz="7200"/>
              <a:t>Research Light Setups</a:t>
            </a:r>
            <a:endParaRPr sz="7200"/>
          </a:p>
        </p:txBody>
      </p:sp>
      <p:sp>
        <p:nvSpPr>
          <p:cNvPr id="594" name="Google Shape;594;p4"/>
          <p:cNvSpPr txBox="1">
            <a:spLocks noGrp="1"/>
          </p:cNvSpPr>
          <p:nvPr>
            <p:ph type="body" idx="2"/>
          </p:nvPr>
        </p:nvSpPr>
        <p:spPr>
          <a:xfrm>
            <a:off x="1016863" y="2856959"/>
            <a:ext cx="10158300" cy="1144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3600"/>
              <a:buNone/>
            </a:pPr>
            <a:r>
              <a:rPr lang="en-US"/>
              <a:t>Make sure to fully light the face and light for special effects.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5"/>
          <p:cNvPicPr preferRelativeResize="0"/>
          <p:nvPr/>
        </p:nvPicPr>
        <p:blipFill>
          <a:blip r:embed="rId3">
            <a:alphaModFix amt="15000"/>
          </a:blip>
          <a:stretch>
            <a:fillRect/>
          </a:stretch>
        </p:blipFill>
        <p:spPr>
          <a:xfrm>
            <a:off x="331975" y="1104075"/>
            <a:ext cx="5765075" cy="3839550"/>
          </a:xfrm>
          <a:prstGeom prst="rect">
            <a:avLst/>
          </a:prstGeom>
          <a:noFill/>
          <a:ln>
            <a:noFill/>
          </a:ln>
        </p:spPr>
      </p:pic>
      <p:pic>
        <p:nvPicPr>
          <p:cNvPr id="600" name="Google Shape;600;p5"/>
          <p:cNvPicPr preferRelativeResize="0"/>
          <p:nvPr/>
        </p:nvPicPr>
        <p:blipFill>
          <a:blip r:embed="rId4">
            <a:alphaModFix amt="15000"/>
          </a:blip>
          <a:stretch>
            <a:fillRect/>
          </a:stretch>
        </p:blipFill>
        <p:spPr>
          <a:xfrm>
            <a:off x="6097050" y="2789628"/>
            <a:ext cx="5765075" cy="3839540"/>
          </a:xfrm>
          <a:prstGeom prst="rect">
            <a:avLst/>
          </a:prstGeom>
          <a:noFill/>
          <a:ln>
            <a:noFill/>
          </a:ln>
        </p:spPr>
      </p:pic>
      <p:sp>
        <p:nvSpPr>
          <p:cNvPr id="601" name="Google Shape;601;p5"/>
          <p:cNvSpPr txBox="1">
            <a:spLocks noGrp="1"/>
          </p:cNvSpPr>
          <p:nvPr>
            <p:ph type="body" idx="1"/>
          </p:nvPr>
        </p:nvSpPr>
        <p:spPr>
          <a:xfrm>
            <a:off x="211245" y="135555"/>
            <a:ext cx="6868584" cy="7667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33A0"/>
              </a:buClr>
              <a:buSzPts val="4000"/>
              <a:buNone/>
            </a:pPr>
            <a:r>
              <a:rPr lang="en-US" sz="3100"/>
              <a:t>Research Light Setups</a:t>
            </a:r>
            <a:endParaRPr sz="3100"/>
          </a:p>
        </p:txBody>
      </p:sp>
      <p:sp>
        <p:nvSpPr>
          <p:cNvPr id="602" name="Google Shape;602;p5"/>
          <p:cNvSpPr txBox="1">
            <a:spLocks noGrp="1"/>
          </p:cNvSpPr>
          <p:nvPr>
            <p:ph type="body" idx="2"/>
          </p:nvPr>
        </p:nvSpPr>
        <p:spPr>
          <a:xfrm>
            <a:off x="1807625" y="1534079"/>
            <a:ext cx="8362800" cy="50367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SzPts val="2400"/>
              <a:buAutoNum type="arabicPeriod"/>
            </a:pPr>
            <a:r>
              <a:rPr lang="en-US"/>
              <a:t>Create the perfect lighting situation for your performers.</a:t>
            </a:r>
            <a:endParaRPr/>
          </a:p>
          <a:p>
            <a:pPr marL="457200" lvl="0" indent="0" algn="l" rtl="0">
              <a:lnSpc>
                <a:spcPct val="100000"/>
              </a:lnSpc>
              <a:spcBef>
                <a:spcPts val="1000"/>
              </a:spcBef>
              <a:spcAft>
                <a:spcPts val="0"/>
              </a:spcAft>
              <a:buNone/>
            </a:pPr>
            <a:endParaRPr/>
          </a:p>
          <a:p>
            <a:pPr marL="457200" lvl="0" indent="-381000" algn="l" rtl="0">
              <a:lnSpc>
                <a:spcPct val="100000"/>
              </a:lnSpc>
              <a:spcBef>
                <a:spcPts val="1000"/>
              </a:spcBef>
              <a:spcAft>
                <a:spcPts val="0"/>
              </a:spcAft>
              <a:buSzPts val="2400"/>
              <a:buAutoNum type="arabicPeriod"/>
            </a:pPr>
            <a:r>
              <a:rPr lang="en-US"/>
              <a:t>Remember though; soften and diffuse as much as possible for the camera.</a:t>
            </a:r>
            <a:endParaRPr/>
          </a:p>
          <a:p>
            <a:pPr marL="457200" lvl="0" indent="0" algn="l" rtl="0">
              <a:lnSpc>
                <a:spcPct val="100000"/>
              </a:lnSpc>
              <a:spcBef>
                <a:spcPts val="1000"/>
              </a:spcBef>
              <a:spcAft>
                <a:spcPts val="0"/>
              </a:spcAft>
              <a:buNone/>
            </a:pPr>
            <a:endParaRPr/>
          </a:p>
          <a:p>
            <a:pPr marL="457200" lvl="0" indent="-381000" algn="l" rtl="0">
              <a:lnSpc>
                <a:spcPct val="100000"/>
              </a:lnSpc>
              <a:spcBef>
                <a:spcPts val="1000"/>
              </a:spcBef>
              <a:spcAft>
                <a:spcPts val="0"/>
              </a:spcAft>
              <a:buSzPts val="2400"/>
              <a:buAutoNum type="arabicPeriod"/>
            </a:pPr>
            <a:r>
              <a:rPr lang="en-US"/>
              <a:t>If the light is too harsh-your image is going to bleed on camera and in your files. Your character(s) will be washed out and you will not be able to see them.</a:t>
            </a:r>
            <a:endParaRPr/>
          </a:p>
          <a:p>
            <a:pPr marL="0" lvl="0" indent="0" algn="l" rtl="0">
              <a:lnSpc>
                <a:spcPct val="100000"/>
              </a:lnSpc>
              <a:spcBef>
                <a:spcPts val="1000"/>
              </a:spcBef>
              <a:spcAft>
                <a:spcPts val="0"/>
              </a:spcAft>
              <a:buClr>
                <a:schemeClr val="dk1"/>
              </a:buClr>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2">
                                            <p:txEl>
                                              <p:pRg st="0" end="0"/>
                                            </p:txEl>
                                          </p:spTgt>
                                        </p:tgtEl>
                                        <p:attrNameLst>
                                          <p:attrName>style.visibility</p:attrName>
                                        </p:attrNameLst>
                                      </p:cBhvr>
                                      <p:to>
                                        <p:strVal val="visible"/>
                                      </p:to>
                                    </p:set>
                                    <p:animEffect transition="in" filter="fade">
                                      <p:cBhvr>
                                        <p:cTn id="7" dur="1000"/>
                                        <p:tgtEl>
                                          <p:spTgt spid="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2">
                                            <p:txEl>
                                              <p:pRg st="1" end="1"/>
                                            </p:txEl>
                                          </p:spTgt>
                                        </p:tgtEl>
                                        <p:attrNameLst>
                                          <p:attrName>style.visibility</p:attrName>
                                        </p:attrNameLst>
                                      </p:cBhvr>
                                      <p:to>
                                        <p:strVal val="visible"/>
                                      </p:to>
                                    </p:set>
                                    <p:animEffect transition="in" filter="fade">
                                      <p:cBhvr>
                                        <p:cTn id="12" dur="1000"/>
                                        <p:tgtEl>
                                          <p:spTgt spid="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2">
                                            <p:txEl>
                                              <p:pRg st="2" end="2"/>
                                            </p:txEl>
                                          </p:spTgt>
                                        </p:tgtEl>
                                        <p:attrNameLst>
                                          <p:attrName>style.visibility</p:attrName>
                                        </p:attrNameLst>
                                      </p:cBhvr>
                                      <p:to>
                                        <p:strVal val="visible"/>
                                      </p:to>
                                    </p:set>
                                    <p:animEffect transition="in" filter="fade">
                                      <p:cBhvr>
                                        <p:cTn id="17" dur="1000"/>
                                        <p:tgtEl>
                                          <p:spTgt spid="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2">
                                            <p:txEl>
                                              <p:pRg st="3" end="3"/>
                                            </p:txEl>
                                          </p:spTgt>
                                        </p:tgtEl>
                                        <p:attrNameLst>
                                          <p:attrName>style.visibility</p:attrName>
                                        </p:attrNameLst>
                                      </p:cBhvr>
                                      <p:to>
                                        <p:strVal val="visible"/>
                                      </p:to>
                                    </p:set>
                                    <p:animEffect transition="in" filter="fade">
                                      <p:cBhvr>
                                        <p:cTn id="22" dur="1000"/>
                                        <p:tgtEl>
                                          <p:spTgt spid="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2">
                                            <p:txEl>
                                              <p:pRg st="4" end="4"/>
                                            </p:txEl>
                                          </p:spTgt>
                                        </p:tgtEl>
                                        <p:attrNameLst>
                                          <p:attrName>style.visibility</p:attrName>
                                        </p:attrNameLst>
                                      </p:cBhvr>
                                      <p:to>
                                        <p:strVal val="visible"/>
                                      </p:to>
                                    </p:set>
                                    <p:animEffect transition="in" filter="fade">
                                      <p:cBhvr>
                                        <p:cTn id="27" dur="1000"/>
                                        <p:tgtEl>
                                          <p:spTgt spid="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2">
                                            <p:txEl>
                                              <p:pRg st="5" end="5"/>
                                            </p:txEl>
                                          </p:spTgt>
                                        </p:tgtEl>
                                        <p:attrNameLst>
                                          <p:attrName>style.visibility</p:attrName>
                                        </p:attrNameLst>
                                      </p:cBhvr>
                                      <p:to>
                                        <p:strVal val="visible"/>
                                      </p:to>
                                    </p:set>
                                    <p:animEffect transition="in" filter="fade">
                                      <p:cBhvr>
                                        <p:cTn id="32" dur="1000"/>
                                        <p:tgtEl>
                                          <p:spTgt spid="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g8f6597fe99_0_16"/>
          <p:cNvPicPr preferRelativeResize="0"/>
          <p:nvPr/>
        </p:nvPicPr>
        <p:blipFill>
          <a:blip r:embed="rId3">
            <a:alphaModFix amt="15000"/>
          </a:blip>
          <a:stretch>
            <a:fillRect/>
          </a:stretch>
        </p:blipFill>
        <p:spPr>
          <a:xfrm>
            <a:off x="331975" y="1104075"/>
            <a:ext cx="5765075" cy="3839550"/>
          </a:xfrm>
          <a:prstGeom prst="rect">
            <a:avLst/>
          </a:prstGeom>
          <a:noFill/>
          <a:ln>
            <a:noFill/>
          </a:ln>
        </p:spPr>
      </p:pic>
      <p:pic>
        <p:nvPicPr>
          <p:cNvPr id="608" name="Google Shape;608;g8f6597fe99_0_16"/>
          <p:cNvPicPr preferRelativeResize="0"/>
          <p:nvPr/>
        </p:nvPicPr>
        <p:blipFill>
          <a:blip r:embed="rId4">
            <a:alphaModFix amt="15000"/>
          </a:blip>
          <a:stretch>
            <a:fillRect/>
          </a:stretch>
        </p:blipFill>
        <p:spPr>
          <a:xfrm>
            <a:off x="6097050" y="2789628"/>
            <a:ext cx="5765075" cy="3839540"/>
          </a:xfrm>
          <a:prstGeom prst="rect">
            <a:avLst/>
          </a:prstGeom>
          <a:noFill/>
          <a:ln>
            <a:noFill/>
          </a:ln>
        </p:spPr>
      </p:pic>
      <p:sp>
        <p:nvSpPr>
          <p:cNvPr id="609" name="Google Shape;609;g8f6597fe99_0_16"/>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Research Light Setups</a:t>
            </a:r>
            <a:endParaRPr sz="3100"/>
          </a:p>
        </p:txBody>
      </p:sp>
      <p:sp>
        <p:nvSpPr>
          <p:cNvPr id="610" name="Google Shape;610;g8f6597fe99_0_16"/>
          <p:cNvSpPr txBox="1">
            <a:spLocks noGrp="1"/>
          </p:cNvSpPr>
          <p:nvPr>
            <p:ph type="body" idx="2"/>
          </p:nvPr>
        </p:nvSpPr>
        <p:spPr>
          <a:xfrm>
            <a:off x="1807625" y="1534079"/>
            <a:ext cx="8362800" cy="5036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AutoNum type="arabicPeriod" startAt="4"/>
            </a:pPr>
            <a:r>
              <a:rPr lang="en-US"/>
              <a:t>Sometimes it is better to have natural diffused light from a window.  </a:t>
            </a:r>
            <a:endParaRPr/>
          </a:p>
          <a:p>
            <a:pPr marL="457200" lvl="0" indent="0" algn="l" rtl="0">
              <a:lnSpc>
                <a:spcPct val="100000"/>
              </a:lnSpc>
              <a:spcBef>
                <a:spcPts val="1000"/>
              </a:spcBef>
              <a:spcAft>
                <a:spcPts val="0"/>
              </a:spcAft>
              <a:buNone/>
            </a:pPr>
            <a:endParaRPr/>
          </a:p>
          <a:p>
            <a:pPr marL="457200" lvl="0" indent="-381000" algn="l" rtl="0">
              <a:lnSpc>
                <a:spcPct val="100000"/>
              </a:lnSpc>
              <a:spcBef>
                <a:spcPts val="1000"/>
              </a:spcBef>
              <a:spcAft>
                <a:spcPts val="0"/>
              </a:spcAft>
              <a:buSzPts val="2400"/>
              <a:buAutoNum type="arabicPeriod" startAt="4"/>
            </a:pPr>
            <a:r>
              <a:rPr lang="en-US"/>
              <a:t>If using a lamp, point or focus the light on a ceiling or wall and bounce it. </a:t>
            </a:r>
            <a:endParaRPr/>
          </a:p>
          <a:p>
            <a:pPr marL="457200" lvl="0" indent="0" algn="l" rtl="0">
              <a:lnSpc>
                <a:spcPct val="100000"/>
              </a:lnSpc>
              <a:spcBef>
                <a:spcPts val="1000"/>
              </a:spcBef>
              <a:spcAft>
                <a:spcPts val="0"/>
              </a:spcAft>
              <a:buNone/>
            </a:pPr>
            <a:endParaRPr/>
          </a:p>
          <a:p>
            <a:pPr marL="457200" lvl="0" indent="-381000" algn="l" rtl="0">
              <a:lnSpc>
                <a:spcPct val="100000"/>
              </a:lnSpc>
              <a:spcBef>
                <a:spcPts val="1000"/>
              </a:spcBef>
              <a:spcAft>
                <a:spcPts val="0"/>
              </a:spcAft>
              <a:buSzPts val="2400"/>
              <a:buAutoNum type="arabicPeriod" startAt="4"/>
            </a:pPr>
            <a:r>
              <a:rPr lang="en-US"/>
              <a:t>If you are shooting outside; consider filming in the early morning hours or evening hours because of the harsh light from the sun midday to late afternoon. </a:t>
            </a:r>
            <a:endParaRPr/>
          </a:p>
          <a:p>
            <a:pPr marL="0" lvl="0" indent="0" algn="l" rtl="0">
              <a:lnSpc>
                <a:spcPct val="100000"/>
              </a:lnSpc>
              <a:spcBef>
                <a:spcPts val="1000"/>
              </a:spcBef>
              <a:spcAft>
                <a:spcPts val="0"/>
              </a:spcAft>
              <a:buClr>
                <a:schemeClr val="dk1"/>
              </a:buClr>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
                                            <p:txEl>
                                              <p:pRg st="0" end="0"/>
                                            </p:txEl>
                                          </p:spTgt>
                                        </p:tgtEl>
                                        <p:attrNameLst>
                                          <p:attrName>style.visibility</p:attrName>
                                        </p:attrNameLst>
                                      </p:cBhvr>
                                      <p:to>
                                        <p:strVal val="visible"/>
                                      </p:to>
                                    </p:set>
                                    <p:animEffect transition="in" filter="fade">
                                      <p:cBhvr>
                                        <p:cTn id="7" dur="1000"/>
                                        <p:tgtEl>
                                          <p:spTgt spid="6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0">
                                            <p:txEl>
                                              <p:pRg st="1" end="1"/>
                                            </p:txEl>
                                          </p:spTgt>
                                        </p:tgtEl>
                                        <p:attrNameLst>
                                          <p:attrName>style.visibility</p:attrName>
                                        </p:attrNameLst>
                                      </p:cBhvr>
                                      <p:to>
                                        <p:strVal val="visible"/>
                                      </p:to>
                                    </p:set>
                                    <p:animEffect transition="in" filter="fade">
                                      <p:cBhvr>
                                        <p:cTn id="12" dur="1000"/>
                                        <p:tgtEl>
                                          <p:spTgt spid="6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0">
                                            <p:txEl>
                                              <p:pRg st="2" end="2"/>
                                            </p:txEl>
                                          </p:spTgt>
                                        </p:tgtEl>
                                        <p:attrNameLst>
                                          <p:attrName>style.visibility</p:attrName>
                                        </p:attrNameLst>
                                      </p:cBhvr>
                                      <p:to>
                                        <p:strVal val="visible"/>
                                      </p:to>
                                    </p:set>
                                    <p:animEffect transition="in" filter="fade">
                                      <p:cBhvr>
                                        <p:cTn id="17" dur="1000"/>
                                        <p:tgtEl>
                                          <p:spTgt spid="6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0">
                                            <p:txEl>
                                              <p:pRg st="3" end="3"/>
                                            </p:txEl>
                                          </p:spTgt>
                                        </p:tgtEl>
                                        <p:attrNameLst>
                                          <p:attrName>style.visibility</p:attrName>
                                        </p:attrNameLst>
                                      </p:cBhvr>
                                      <p:to>
                                        <p:strVal val="visible"/>
                                      </p:to>
                                    </p:set>
                                    <p:animEffect transition="in" filter="fade">
                                      <p:cBhvr>
                                        <p:cTn id="22" dur="1000"/>
                                        <p:tgtEl>
                                          <p:spTgt spid="6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0">
                                            <p:txEl>
                                              <p:pRg st="4" end="4"/>
                                            </p:txEl>
                                          </p:spTgt>
                                        </p:tgtEl>
                                        <p:attrNameLst>
                                          <p:attrName>style.visibility</p:attrName>
                                        </p:attrNameLst>
                                      </p:cBhvr>
                                      <p:to>
                                        <p:strVal val="visible"/>
                                      </p:to>
                                    </p:set>
                                    <p:animEffect transition="in" filter="fade">
                                      <p:cBhvr>
                                        <p:cTn id="27" dur="1000"/>
                                        <p:tgtEl>
                                          <p:spTgt spid="6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0">
                                            <p:txEl>
                                              <p:pRg st="5" end="5"/>
                                            </p:txEl>
                                          </p:spTgt>
                                        </p:tgtEl>
                                        <p:attrNameLst>
                                          <p:attrName>style.visibility</p:attrName>
                                        </p:attrNameLst>
                                      </p:cBhvr>
                                      <p:to>
                                        <p:strVal val="visible"/>
                                      </p:to>
                                    </p:set>
                                    <p:animEffect transition="in" filter="fade">
                                      <p:cBhvr>
                                        <p:cTn id="32" dur="1000"/>
                                        <p:tgtEl>
                                          <p:spTgt spid="6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g8f6597fe99_0_23"/>
          <p:cNvPicPr preferRelativeResize="0"/>
          <p:nvPr/>
        </p:nvPicPr>
        <p:blipFill>
          <a:blip r:embed="rId3">
            <a:alphaModFix amt="15000"/>
          </a:blip>
          <a:stretch>
            <a:fillRect/>
          </a:stretch>
        </p:blipFill>
        <p:spPr>
          <a:xfrm>
            <a:off x="0" y="0"/>
            <a:ext cx="12192002" cy="6858001"/>
          </a:xfrm>
          <a:prstGeom prst="rect">
            <a:avLst/>
          </a:prstGeom>
          <a:noFill/>
          <a:ln>
            <a:noFill/>
          </a:ln>
        </p:spPr>
      </p:pic>
      <p:sp>
        <p:nvSpPr>
          <p:cNvPr id="616" name="Google Shape;616;g8f6597fe99_0_23"/>
          <p:cNvSpPr txBox="1">
            <a:spLocks noGrp="1"/>
          </p:cNvSpPr>
          <p:nvPr>
            <p:ph type="body" idx="1"/>
          </p:nvPr>
        </p:nvSpPr>
        <p:spPr>
          <a:xfrm>
            <a:off x="1018524" y="1483575"/>
            <a:ext cx="10611821" cy="280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lt1"/>
              </a:buClr>
              <a:buSzPts val="9600"/>
              <a:buNone/>
            </a:pPr>
            <a:r>
              <a:rPr lang="en-US" sz="7200" dirty="0"/>
              <a:t>Use Digital Backgrounds</a:t>
            </a:r>
            <a:endParaRPr sz="7200" dirty="0"/>
          </a:p>
        </p:txBody>
      </p:sp>
      <p:sp>
        <p:nvSpPr>
          <p:cNvPr id="617" name="Google Shape;617;g8f6597fe99_0_23"/>
          <p:cNvSpPr txBox="1">
            <a:spLocks noGrp="1"/>
          </p:cNvSpPr>
          <p:nvPr>
            <p:ph type="body" idx="2"/>
          </p:nvPr>
        </p:nvSpPr>
        <p:spPr>
          <a:xfrm>
            <a:off x="1016863" y="2856959"/>
            <a:ext cx="10158300" cy="114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None/>
            </a:pPr>
            <a:r>
              <a:rPr lang="en-US"/>
              <a:t>Utilize a green screen to create the illusion of virtual actors being in the same place.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g8e01bcd26b_0_34"/>
          <p:cNvPicPr preferRelativeResize="0"/>
          <p:nvPr/>
        </p:nvPicPr>
        <p:blipFill>
          <a:blip r:embed="rId3">
            <a:alphaModFix amt="19000"/>
          </a:blip>
          <a:stretch>
            <a:fillRect/>
          </a:stretch>
        </p:blipFill>
        <p:spPr>
          <a:xfrm rot="385809">
            <a:off x="0" y="674876"/>
            <a:ext cx="12192001" cy="6183126"/>
          </a:xfrm>
          <a:prstGeom prst="rect">
            <a:avLst/>
          </a:prstGeom>
          <a:noFill/>
          <a:ln>
            <a:noFill/>
          </a:ln>
        </p:spPr>
      </p:pic>
      <p:sp>
        <p:nvSpPr>
          <p:cNvPr id="623" name="Google Shape;623;g8e01bcd26b_0_34"/>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Use Digital Backgrounds</a:t>
            </a:r>
            <a:endParaRPr sz="3100"/>
          </a:p>
        </p:txBody>
      </p:sp>
      <p:sp>
        <p:nvSpPr>
          <p:cNvPr id="624" name="Google Shape;624;g8e01bcd26b_0_34"/>
          <p:cNvSpPr txBox="1">
            <a:spLocks noGrp="1"/>
          </p:cNvSpPr>
          <p:nvPr>
            <p:ph type="body" idx="2"/>
          </p:nvPr>
        </p:nvSpPr>
        <p:spPr>
          <a:xfrm>
            <a:off x="1807625" y="1066679"/>
            <a:ext cx="8362800" cy="50367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1000"/>
              </a:spcBef>
              <a:spcAft>
                <a:spcPts val="0"/>
              </a:spcAft>
              <a:buSzPts val="2300"/>
              <a:buAutoNum type="arabicPeriod"/>
            </a:pPr>
            <a:r>
              <a:rPr lang="en-US" sz="2300"/>
              <a:t>Choosing a background for your performance should be a shared decision by the director and scenic designer.</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a:pPr>
            <a:r>
              <a:rPr lang="en-US" sz="2300"/>
              <a:t>It needs to be the right image, video, or setting for the scene. </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a:pPr>
            <a:r>
              <a:rPr lang="en-US" sz="2300"/>
              <a:t>You can search for free static backgrounds online or create your own from photographs you’ve taken or renderings from your production team. </a:t>
            </a:r>
            <a:endParaRPr sz="2300"/>
          </a:p>
          <a:p>
            <a:pPr marL="457200" lvl="0" indent="0" algn="l" rtl="0">
              <a:lnSpc>
                <a:spcPct val="115000"/>
              </a:lnSpc>
              <a:spcBef>
                <a:spcPts val="1000"/>
              </a:spcBef>
              <a:spcAft>
                <a:spcPts val="0"/>
              </a:spcAft>
              <a:buSzPts val="2400"/>
              <a:buNone/>
            </a:pPr>
            <a:r>
              <a:rPr lang="en-US" sz="2300"/>
              <a:t>  </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
                                            <p:txEl>
                                              <p:pRg st="0" end="0"/>
                                            </p:txEl>
                                          </p:spTgt>
                                        </p:tgtEl>
                                        <p:attrNameLst>
                                          <p:attrName>style.visibility</p:attrName>
                                        </p:attrNameLst>
                                      </p:cBhvr>
                                      <p:to>
                                        <p:strVal val="visible"/>
                                      </p:to>
                                    </p:set>
                                    <p:animEffect transition="in" filter="fade">
                                      <p:cBhvr>
                                        <p:cTn id="7" dur="1000"/>
                                        <p:tgtEl>
                                          <p:spTgt spid="6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
                                            <p:txEl>
                                              <p:pRg st="1" end="1"/>
                                            </p:txEl>
                                          </p:spTgt>
                                        </p:tgtEl>
                                        <p:attrNameLst>
                                          <p:attrName>style.visibility</p:attrName>
                                        </p:attrNameLst>
                                      </p:cBhvr>
                                      <p:to>
                                        <p:strVal val="visible"/>
                                      </p:to>
                                    </p:set>
                                    <p:animEffect transition="in" filter="fade">
                                      <p:cBhvr>
                                        <p:cTn id="12" dur="1000"/>
                                        <p:tgtEl>
                                          <p:spTgt spid="6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
                                            <p:txEl>
                                              <p:pRg st="2" end="2"/>
                                            </p:txEl>
                                          </p:spTgt>
                                        </p:tgtEl>
                                        <p:attrNameLst>
                                          <p:attrName>style.visibility</p:attrName>
                                        </p:attrNameLst>
                                      </p:cBhvr>
                                      <p:to>
                                        <p:strVal val="visible"/>
                                      </p:to>
                                    </p:set>
                                    <p:animEffect transition="in" filter="fade">
                                      <p:cBhvr>
                                        <p:cTn id="17" dur="1000"/>
                                        <p:tgtEl>
                                          <p:spTgt spid="6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4">
                                            <p:txEl>
                                              <p:pRg st="3" end="3"/>
                                            </p:txEl>
                                          </p:spTgt>
                                        </p:tgtEl>
                                        <p:attrNameLst>
                                          <p:attrName>style.visibility</p:attrName>
                                        </p:attrNameLst>
                                      </p:cBhvr>
                                      <p:to>
                                        <p:strVal val="visible"/>
                                      </p:to>
                                    </p:set>
                                    <p:animEffect transition="in" filter="fade">
                                      <p:cBhvr>
                                        <p:cTn id="22" dur="1000"/>
                                        <p:tgtEl>
                                          <p:spTgt spid="6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4">
                                            <p:txEl>
                                              <p:pRg st="4" end="4"/>
                                            </p:txEl>
                                          </p:spTgt>
                                        </p:tgtEl>
                                        <p:attrNameLst>
                                          <p:attrName>style.visibility</p:attrName>
                                        </p:attrNameLst>
                                      </p:cBhvr>
                                      <p:to>
                                        <p:strVal val="visible"/>
                                      </p:to>
                                    </p:set>
                                    <p:animEffect transition="in" filter="fade">
                                      <p:cBhvr>
                                        <p:cTn id="27" dur="1000"/>
                                        <p:tgtEl>
                                          <p:spTgt spid="6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4">
                                            <p:txEl>
                                              <p:pRg st="5" end="5"/>
                                            </p:txEl>
                                          </p:spTgt>
                                        </p:tgtEl>
                                        <p:attrNameLst>
                                          <p:attrName>style.visibility</p:attrName>
                                        </p:attrNameLst>
                                      </p:cBhvr>
                                      <p:to>
                                        <p:strVal val="visible"/>
                                      </p:to>
                                    </p:set>
                                    <p:animEffect transition="in" filter="fade">
                                      <p:cBhvr>
                                        <p:cTn id="32" dur="1000"/>
                                        <p:tgtEl>
                                          <p:spTgt spid="6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926</Words>
  <Application>Microsoft Office PowerPoint</Application>
  <PresentationFormat>Widescreen</PresentationFormat>
  <Paragraphs>124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Cambria</vt:lpstr>
      <vt:lpstr>Calibri</vt:lpstr>
      <vt:lpstr>EB Garamond</vt:lpstr>
      <vt:lpstr>Office Theme</vt:lpstr>
      <vt:lpstr>Top Ten Tips for a Virtual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Ten Tips for a Virtual Performance</dc:title>
  <dc:creator>Windows User</dc:creator>
  <cp:lastModifiedBy>Leah Ball</cp:lastModifiedBy>
  <cp:revision>1</cp:revision>
  <dcterms:created xsi:type="dcterms:W3CDTF">2017-12-18T14:18:47Z</dcterms:created>
  <dcterms:modified xsi:type="dcterms:W3CDTF">2022-01-04T15:37:04Z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C1E31DA3-1629-4D90-A5F0-61B8B520A327</vt:lpwstr>
  </property>
  <property fmtid="{D5CDD505-2E9C-101B-9397-08002B2CF9AE}" pid="3" name="ArticulatePath">
    <vt:lpwstr>https://schooltheatre-my.sharepoint.com/personal/cwilkerson_schooltheatre_org/Documents/Documents/00 Logos &amp; Letterhead/EdTA_ITS_PPT_WideScreen_2019</vt:lpwstr>
  </property>
</Properties>
</file>